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70" r:id="rId2"/>
  </p:sldMasterIdLst>
  <p:notesMasterIdLst>
    <p:notesMasterId r:id="rId31"/>
  </p:notesMasterIdLst>
  <p:sldIdLst>
    <p:sldId id="267" r:id="rId3"/>
    <p:sldId id="283" r:id="rId4"/>
    <p:sldId id="269" r:id="rId5"/>
    <p:sldId id="271" r:id="rId6"/>
    <p:sldId id="287" r:id="rId7"/>
    <p:sldId id="273" r:id="rId8"/>
    <p:sldId id="276" r:id="rId9"/>
    <p:sldId id="281" r:id="rId10"/>
    <p:sldId id="321" r:id="rId11"/>
    <p:sldId id="291" r:id="rId12"/>
    <p:sldId id="299" r:id="rId13"/>
    <p:sldId id="293" r:id="rId14"/>
    <p:sldId id="297" r:id="rId15"/>
    <p:sldId id="294" r:id="rId16"/>
    <p:sldId id="302" r:id="rId17"/>
    <p:sldId id="322" r:id="rId18"/>
    <p:sldId id="306" r:id="rId19"/>
    <p:sldId id="307" r:id="rId20"/>
    <p:sldId id="300" r:id="rId21"/>
    <p:sldId id="301" r:id="rId22"/>
    <p:sldId id="290" r:id="rId23"/>
    <p:sldId id="323" r:id="rId24"/>
    <p:sldId id="282" r:id="rId25"/>
    <p:sldId id="288" r:id="rId26"/>
    <p:sldId id="279" r:id="rId27"/>
    <p:sldId id="309" r:id="rId28"/>
    <p:sldId id="319" r:id="rId29"/>
    <p:sldId id="324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orient="horz" pos="3748" userDrawn="1">
          <p15:clr>
            <a:srgbClr val="A4A3A4"/>
          </p15:clr>
        </p15:guide>
        <p15:guide id="4" orient="horz" pos="1706" userDrawn="1">
          <p15:clr>
            <a:srgbClr val="A4A3A4"/>
          </p15:clr>
        </p15:guide>
        <p15:guide id="5" pos="3795" userDrawn="1">
          <p15:clr>
            <a:srgbClr val="A4A3A4"/>
          </p15:clr>
        </p15:guide>
        <p15:guide id="6" pos="257" userDrawn="1">
          <p15:clr>
            <a:srgbClr val="A4A3A4"/>
          </p15:clr>
        </p15:guide>
        <p15:guide id="7" pos="6289" userDrawn="1">
          <p15:clr>
            <a:srgbClr val="A4A3A4"/>
          </p15:clr>
        </p15:guide>
        <p15:guide id="8" orient="horz" pos="77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CA8A"/>
    <a:srgbClr val="404037"/>
    <a:srgbClr val="42342A"/>
    <a:srgbClr val="F5ECEA"/>
    <a:srgbClr val="C91718"/>
    <a:srgbClr val="E5D1D3"/>
    <a:srgbClr val="ECDEDF"/>
    <a:srgbClr val="FAF2EC"/>
    <a:srgbClr val="F9EFDB"/>
    <a:srgbClr val="FCF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2769" autoAdjust="0"/>
  </p:normalViewPr>
  <p:slideViewPr>
    <p:cSldViewPr snapToGrid="0" showGuides="1">
      <p:cViewPr>
        <p:scale>
          <a:sx n="75" d="100"/>
          <a:sy n="75" d="100"/>
        </p:scale>
        <p:origin x="1524" y="744"/>
      </p:cViewPr>
      <p:guideLst>
        <p:guide orient="horz" pos="2160"/>
        <p:guide orient="horz" pos="3748"/>
        <p:guide orient="horz" pos="1706"/>
        <p:guide pos="3795"/>
        <p:guide pos="257"/>
        <p:guide pos="6289"/>
        <p:guide orient="horz" pos="77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5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28T08:59:41.40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7269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模板来自于： 第一</a:t>
            </a:r>
            <a:r>
              <a:rPr lang="en-US" altLang="zh-CN" dirty="0"/>
              <a:t>PPT https://www.1ppt.com/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2504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93C3-7372-43C4-9A4A-1EAAA7F23DB6}" type="slidenum">
              <a:rPr lang="zh-CN" altLang="en-US" smtClean="0">
                <a:solidFill>
                  <a:prstClr val="black"/>
                </a:solidFill>
              </a:rPr>
              <a:pPr/>
              <a:t>28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956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2024/1/16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6954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2024/1/16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25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5786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7C18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0"/>
            <a:ext cx="12192002" cy="6858000"/>
          </a:xfrm>
          <a:prstGeom prst="rect">
            <a:avLst/>
          </a:prstGeom>
        </p:spPr>
      </p:pic>
    </p:spTree>
  </p:cSld>
  <p:clrMapOvr>
    <a:masterClrMapping/>
  </p:clrMapOvr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3106" y="-10453"/>
            <a:ext cx="12250235" cy="6890757"/>
          </a:xfrm>
          <a:prstGeom prst="rect">
            <a:avLst/>
          </a:prstGeom>
        </p:spPr>
      </p:pic>
    </p:spTree>
  </p:cSld>
  <p:clrMapOvr>
    <a:masterClrMapping/>
  </p:clrMapOvr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1691306516"/>
      </p:ext>
    </p:extLst>
  </p:cSld>
  <p:clrMapOvr>
    <a:masterClrMapping/>
  </p:clrMapOvr>
  <p:hf sldNum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汉仪大宋简" pitchFamily="49" charset="-122"/>
                <a:ea typeface="汉仪大宋简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pPr/>
              <a:t>2024/1/16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汉仪大宋简" pitchFamily="49" charset="-122"/>
                <a:ea typeface="汉仪大宋简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汉仪大宋简" pitchFamily="49" charset="-122"/>
                <a:ea typeface="汉仪大宋简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767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汉仪大宋简" pitchFamily="49" charset="-122"/>
          <a:ea typeface="汉仪大宋简" pitchFamily="49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汉仪大宋简" pitchFamily="49" charset="-122"/>
          <a:ea typeface="汉仪大宋简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汉仪大宋简" pitchFamily="49" charset="-122"/>
          <a:ea typeface="汉仪大宋简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汉仪大宋简" pitchFamily="49" charset="-122"/>
          <a:ea typeface="汉仪大宋简" pitchFamily="49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汉仪大宋简" pitchFamily="49" charset="-122"/>
          <a:ea typeface="汉仪大宋简" pitchFamily="49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汉仪大宋简" pitchFamily="49" charset="-122"/>
          <a:ea typeface="汉仪大宋简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297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microsoft.com/office/2007/relationships/hdphoto" Target="../media/hdphoto4.wdp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microsoft.com/office/2007/relationships/hdphoto" Target="../media/hdphoto6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1ppt.com/tubiao/" TargetMode="External"/><Relationship Id="rId13" Type="http://schemas.openxmlformats.org/officeDocument/2006/relationships/hyperlink" Target="http://www.1ppt.com/jianli/" TargetMode="External"/><Relationship Id="rId18" Type="http://schemas.openxmlformats.org/officeDocument/2006/relationships/hyperlink" Target="http://www.1ppt.com/ziti/" TargetMode="External"/><Relationship Id="rId3" Type="http://schemas.openxmlformats.org/officeDocument/2006/relationships/hyperlink" Target="http://www.1ppt.com/moban/" TargetMode="External"/><Relationship Id="rId21" Type="http://schemas.openxmlformats.org/officeDocument/2006/relationships/image" Target="../media/image62.png"/><Relationship Id="rId7" Type="http://schemas.openxmlformats.org/officeDocument/2006/relationships/hyperlink" Target="http://www.1ppt.com/beijing/" TargetMode="External"/><Relationship Id="rId12" Type="http://schemas.openxmlformats.org/officeDocument/2006/relationships/hyperlink" Target="http://www.1ppt.com/excel/" TargetMode="External"/><Relationship Id="rId17" Type="http://schemas.openxmlformats.org/officeDocument/2006/relationships/hyperlink" Target="http://www.1ppt.com/jiaoan/" TargetMode="External"/><Relationship Id="rId2" Type="http://schemas.openxmlformats.org/officeDocument/2006/relationships/notesSlide" Target="../notesSlides/notesSlide2.xml"/><Relationship Id="rId16" Type="http://schemas.openxmlformats.org/officeDocument/2006/relationships/hyperlink" Target="http://www.1ppt.com/shiti/" TargetMode="External"/><Relationship Id="rId20" Type="http://schemas.openxmlformats.org/officeDocument/2006/relationships/customXml" Target="../ink/ink1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www.1ppt.com/sucai/" TargetMode="External"/><Relationship Id="rId11" Type="http://schemas.openxmlformats.org/officeDocument/2006/relationships/hyperlink" Target="http://www.1ppt.com/word/" TargetMode="External"/><Relationship Id="rId5" Type="http://schemas.openxmlformats.org/officeDocument/2006/relationships/hyperlink" Target="http://www.1ppt.com/jieri/" TargetMode="External"/><Relationship Id="rId15" Type="http://schemas.openxmlformats.org/officeDocument/2006/relationships/hyperlink" Target="http://www.1ppt.com/shouchaobao/" TargetMode="External"/><Relationship Id="rId10" Type="http://schemas.openxmlformats.org/officeDocument/2006/relationships/hyperlink" Target="http://www.1ppt.com/powerpoint/" TargetMode="External"/><Relationship Id="rId19" Type="http://schemas.openxmlformats.org/officeDocument/2006/relationships/image" Target="../media/image61.png"/><Relationship Id="rId4" Type="http://schemas.openxmlformats.org/officeDocument/2006/relationships/hyperlink" Target="http://www.1ppt.com/hangye/" TargetMode="External"/><Relationship Id="rId9" Type="http://schemas.openxmlformats.org/officeDocument/2006/relationships/hyperlink" Target="http://www.1ppt.com/xiazai/" TargetMode="External"/><Relationship Id="rId14" Type="http://schemas.openxmlformats.org/officeDocument/2006/relationships/hyperlink" Target="http://www.1ppt.com/kejian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184" y="2487705"/>
            <a:ext cx="4813297" cy="4352861"/>
          </a:xfrm>
          <a:prstGeom prst="rect">
            <a:avLst/>
          </a:prstGeom>
          <a:effectLst>
            <a:outerShdw blurRad="203200" dist="38100" dir="2700000" algn="tl" rotWithShape="0">
              <a:srgbClr val="DAA90E">
                <a:alpha val="26000"/>
              </a:srgb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705163" y="-90644"/>
            <a:ext cx="4486835" cy="283285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11110898" y="0"/>
            <a:ext cx="1090819" cy="68580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459015" y="1252570"/>
            <a:ext cx="1292662" cy="435286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7200" dirty="0">
                <a:solidFill>
                  <a:srgbClr val="F9EFDB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喜结良缘</a:t>
            </a:r>
          </a:p>
        </p:txBody>
      </p:sp>
      <p:cxnSp>
        <p:nvCxnSpPr>
          <p:cNvPr id="32" name="直接连接符 31"/>
          <p:cNvCxnSpPr/>
          <p:nvPr/>
        </p:nvCxnSpPr>
        <p:spPr>
          <a:xfrm>
            <a:off x="6488027" y="1532237"/>
            <a:ext cx="0" cy="3291507"/>
          </a:xfrm>
          <a:prstGeom prst="line">
            <a:avLst/>
          </a:prstGeom>
          <a:ln>
            <a:solidFill>
              <a:srgbClr val="F9EF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5299722" y="2896391"/>
            <a:ext cx="615553" cy="297180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rgbClr val="F9EFDB"/>
                </a:solidFill>
                <a:latin typeface="汉仪大宋简" pitchFamily="49" charset="-122"/>
                <a:ea typeface="汉仪大宋简" pitchFamily="49" charset="-122"/>
              </a:rPr>
              <a:t>传统婚礼策划模板</a:t>
            </a: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2069" y="5929983"/>
            <a:ext cx="7143750" cy="92801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8564" y="1944586"/>
            <a:ext cx="3240741" cy="491341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75582" y="1631939"/>
            <a:ext cx="892552" cy="209697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rgbClr val="F9EFDB"/>
                </a:solidFill>
                <a:latin typeface="汉仪大宋简" pitchFamily="49" charset="-122"/>
                <a:ea typeface="汉仪大宋简" pitchFamily="49" charset="-122"/>
              </a:rPr>
              <a:t>创意中国风</a:t>
            </a:r>
            <a:endParaRPr lang="en-US" altLang="zh-CN" sz="2800" dirty="0">
              <a:solidFill>
                <a:srgbClr val="F9EFDB"/>
              </a:solidFill>
              <a:latin typeface="汉仪大宋简" pitchFamily="49" charset="-122"/>
              <a:ea typeface="汉仪大宋简" pitchFamily="49" charset="-122"/>
            </a:endParaRPr>
          </a:p>
          <a:p>
            <a:pPr algn="dist"/>
            <a:endParaRPr lang="zh-CN" altLang="en-US" dirty="0">
              <a:latin typeface="汉仪大宋简" pitchFamily="49" charset="-122"/>
              <a:ea typeface="汉仪大宋简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505947" y="1662733"/>
            <a:ext cx="829680" cy="3604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2175" y="5441498"/>
            <a:ext cx="982062" cy="426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5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75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25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25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4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870" y="1396092"/>
            <a:ext cx="4633774" cy="470363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46591" y="1080739"/>
            <a:ext cx="3587916" cy="5236799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8017727" y="1449657"/>
            <a:ext cx="3559007" cy="724828"/>
            <a:chOff x="8017727" y="1449657"/>
            <a:chExt cx="3559007" cy="724828"/>
          </a:xfrm>
        </p:grpSpPr>
        <p:sp>
          <p:nvSpPr>
            <p:cNvPr id="29" name="文本框 28" descr="e7d195523061f1c0092ce48a5fc95870a0687ac45bc8b2caB227BFDC40F9DB2B7A559DE97B8BDC6E716585DDCE188C7BF488BAA08C98985C74A3E1B5E305210FABE6A8AE2A6A8AB67019A6860E9B7AF5159397336B0ABBE29A758D929466F82B2D51184BE6FFFF85A1EF7C3DE9210637568495AD1229F6FAC4D60A45E9E2A28747B1FF9F0B6DD3F6"/>
            <p:cNvSpPr txBox="1"/>
            <p:nvPr/>
          </p:nvSpPr>
          <p:spPr>
            <a:xfrm>
              <a:off x="9053963" y="1449657"/>
              <a:ext cx="2522771" cy="58477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dist"/>
              <a:r>
                <a:rPr lang="zh-CN" altLang="en-US" sz="3200" b="1" dirty="0">
                  <a:solidFill>
                    <a:srgbClr val="7E0000"/>
                  </a:solidFill>
                  <a:latin typeface="汉仪大宋简" pitchFamily="49" charset="-122"/>
                  <a:ea typeface="汉仪大宋简" pitchFamily="49" charset="-122"/>
                </a:rPr>
                <a:t>添加标题</a:t>
              </a: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8017727" y="2174485"/>
              <a:ext cx="3445727" cy="0"/>
            </a:xfrm>
            <a:prstGeom prst="line">
              <a:avLst/>
            </a:prstGeom>
            <a:ln w="12700"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/>
          <p:cNvGrpSpPr/>
          <p:nvPr/>
        </p:nvGrpSpPr>
        <p:grpSpPr>
          <a:xfrm>
            <a:off x="6542978" y="2820405"/>
            <a:ext cx="5157438" cy="1173371"/>
            <a:chOff x="6542978" y="2820405"/>
            <a:chExt cx="5157438" cy="1173371"/>
          </a:xfrm>
        </p:grpSpPr>
        <p:sp>
          <p:nvSpPr>
            <p:cNvPr id="31" name="文本框 21"/>
            <p:cNvSpPr txBox="1"/>
            <p:nvPr/>
          </p:nvSpPr>
          <p:spPr>
            <a:xfrm>
              <a:off x="6542978" y="3164367"/>
              <a:ext cx="5157438" cy="829409"/>
            </a:xfrm>
            <a:prstGeom prst="rect">
              <a:avLst/>
            </a:prstGeom>
          </p:spPr>
          <p:txBody>
            <a:bodyPr vert="horz"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lnSpc>
                  <a:spcPct val="150000"/>
                </a:lnSpc>
              </a:pPr>
              <a:r>
                <a:rPr lang="zh-CN" altLang="en-US" sz="1400" kern="1500" dirty="0">
                  <a:solidFill>
                    <a:schemeClr val="bg2">
                      <a:lumMod val="10000"/>
                    </a:schemeClr>
                  </a:solidFill>
                  <a:latin typeface="汉仪大宋简" pitchFamily="49" charset="-122"/>
                  <a:ea typeface="汉仪大宋简" pitchFamily="49" charset="-122"/>
                  <a:cs typeface="思源宋体 CN Light" panose="02020300000000000000" pitchFamily="18" charset="-122"/>
                  <a:sym typeface="+mn-ea"/>
                </a:rPr>
                <a:t>单击此处输入你的正文，文字是您思想的提炼，为了最终演示发布的良好效果，请尽量言简意赅的阐述观点，</a:t>
              </a:r>
              <a:endParaRPr lang="zh-CN" altLang="en-US" sz="1400" kern="1500" spc="150" dirty="0">
                <a:solidFill>
                  <a:schemeClr val="bg2">
                    <a:lumMod val="10000"/>
                  </a:schemeClr>
                </a:solidFill>
                <a:latin typeface="汉仪大宋简" pitchFamily="49" charset="-122"/>
                <a:ea typeface="汉仪大宋简" pitchFamily="49" charset="-122"/>
                <a:cs typeface="+mn-ea"/>
                <a:sym typeface="+mn-lt"/>
              </a:endParaRPr>
            </a:p>
            <a:p>
              <a:pPr fontAlgn="auto">
                <a:lnSpc>
                  <a:spcPct val="150000"/>
                </a:lnSpc>
              </a:pPr>
              <a:endParaRPr lang="zh-CN" altLang="en-US" sz="1400" kern="1500" spc="150" dirty="0">
                <a:solidFill>
                  <a:schemeClr val="bg2">
                    <a:lumMod val="10000"/>
                  </a:schemeClr>
                </a:solidFill>
                <a:latin typeface="汉仪大宋简" pitchFamily="49" charset="-122"/>
                <a:ea typeface="汉仪大宋简" pitchFamily="49" charset="-122"/>
                <a:cs typeface="+mn-ea"/>
                <a:sym typeface="+mn-lt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6542978" y="2820405"/>
              <a:ext cx="1195968" cy="40011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rgbClr val="7E0000"/>
                  </a:solidFill>
                  <a:latin typeface="汉仪大宋简" pitchFamily="49" charset="-122"/>
                  <a:ea typeface="汉仪大宋简" pitchFamily="49" charset="-122"/>
                </a:rPr>
                <a:t>小标题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542978" y="4089359"/>
            <a:ext cx="5157438" cy="1173373"/>
            <a:chOff x="6542978" y="4089359"/>
            <a:chExt cx="5157438" cy="1173373"/>
          </a:xfrm>
        </p:grpSpPr>
        <p:sp>
          <p:nvSpPr>
            <p:cNvPr id="37" name="文本框 21"/>
            <p:cNvSpPr txBox="1"/>
            <p:nvPr/>
          </p:nvSpPr>
          <p:spPr>
            <a:xfrm>
              <a:off x="6542978" y="4433322"/>
              <a:ext cx="5157438" cy="829410"/>
            </a:xfrm>
            <a:prstGeom prst="rect">
              <a:avLst/>
            </a:prstGeom>
          </p:spPr>
          <p:txBody>
            <a:bodyPr vert="horz"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lnSpc>
                  <a:spcPct val="150000"/>
                </a:lnSpc>
              </a:pPr>
              <a:r>
                <a:rPr lang="zh-CN" altLang="en-US" sz="1400" kern="1500" dirty="0">
                  <a:solidFill>
                    <a:schemeClr val="bg2">
                      <a:lumMod val="10000"/>
                    </a:schemeClr>
                  </a:solidFill>
                  <a:latin typeface="汉仪大宋简" pitchFamily="49" charset="-122"/>
                  <a:ea typeface="汉仪大宋简" pitchFamily="49" charset="-122"/>
                  <a:cs typeface="思源宋体 CN Light" panose="02020300000000000000" pitchFamily="18" charset="-122"/>
                  <a:sym typeface="+mn-ea"/>
                </a:rPr>
                <a:t>单击此处输入你的正文，文字是您思想的提炼，为了最终演示发布的良好效果，请尽量言简意赅的阐述观点，</a:t>
              </a:r>
              <a:endParaRPr lang="zh-CN" altLang="en-US" sz="1400" kern="1500" spc="150" dirty="0">
                <a:solidFill>
                  <a:schemeClr val="bg2">
                    <a:lumMod val="10000"/>
                  </a:schemeClr>
                </a:solidFill>
                <a:latin typeface="汉仪大宋简" pitchFamily="49" charset="-122"/>
                <a:ea typeface="汉仪大宋简" pitchFamily="49" charset="-122"/>
                <a:cs typeface="+mn-ea"/>
                <a:sym typeface="+mn-lt"/>
              </a:endParaRPr>
            </a:p>
            <a:p>
              <a:pPr fontAlgn="auto">
                <a:lnSpc>
                  <a:spcPct val="150000"/>
                </a:lnSpc>
              </a:pPr>
              <a:endParaRPr lang="zh-CN" altLang="en-US" sz="1400" kern="1500" spc="150" dirty="0">
                <a:solidFill>
                  <a:schemeClr val="bg2">
                    <a:lumMod val="10000"/>
                  </a:schemeClr>
                </a:solidFill>
                <a:latin typeface="汉仪大宋简" pitchFamily="49" charset="-122"/>
                <a:ea typeface="汉仪大宋简" pitchFamily="49" charset="-122"/>
                <a:cs typeface="+mn-ea"/>
                <a:sym typeface="+mn-lt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6542978" y="4089359"/>
              <a:ext cx="1195968" cy="40011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rgbClr val="7E0000"/>
                  </a:solidFill>
                  <a:latin typeface="汉仪大宋简" pitchFamily="49" charset="-122"/>
                  <a:ea typeface="汉仪大宋简" pitchFamily="49" charset="-122"/>
                </a:rPr>
                <a:t>小标题</a:t>
              </a:r>
            </a:p>
          </p:txBody>
        </p:sp>
      </p:grpSp>
      <p:sp>
        <p:nvSpPr>
          <p:cNvPr id="48" name="矩形 47"/>
          <p:cNvSpPr/>
          <p:nvPr/>
        </p:nvSpPr>
        <p:spPr>
          <a:xfrm>
            <a:off x="12013581" y="0"/>
            <a:ext cx="178419" cy="863947"/>
          </a:xfrm>
          <a:prstGeom prst="rect">
            <a:avLst/>
          </a:prstGeom>
          <a:solidFill>
            <a:srgbClr val="7C1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大宋简" pitchFamily="49" charset="-122"/>
              <a:ea typeface="汉仪大宋简" pitchFamily="49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1282672" y="14149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印品灵秀体（非商用）" pitchFamily="2" charset="-122"/>
                <a:ea typeface="印品灵秀体（非商用）" pitchFamily="2" charset="-122"/>
              </a:rPr>
              <a:t>贰</a:t>
            </a: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402909" y="1363888"/>
            <a:ext cx="9402622" cy="4847342"/>
            <a:chOff x="1402909" y="1363888"/>
            <a:chExt cx="9402622" cy="4847342"/>
          </a:xfrm>
        </p:grpSpPr>
        <p:sp>
          <p:nvSpPr>
            <p:cNvPr id="12" name="矩形 11"/>
            <p:cNvSpPr/>
            <p:nvPr/>
          </p:nvSpPr>
          <p:spPr>
            <a:xfrm>
              <a:off x="1402909" y="1429991"/>
              <a:ext cx="9402622" cy="4781239"/>
            </a:xfrm>
            <a:prstGeom prst="rect">
              <a:avLst/>
            </a:prstGeom>
            <a:solidFill>
              <a:srgbClr val="F5EC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>
                <a:latin typeface="汉仪大宋简" pitchFamily="49" charset="-122"/>
                <a:ea typeface="汉仪大宋简" pitchFamily="49" charset="-122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4326671" y="1429991"/>
              <a:ext cx="3581681" cy="4781239"/>
            </a:xfrm>
            <a:prstGeom prst="rect">
              <a:avLst/>
            </a:prstGeom>
            <a:solidFill>
              <a:srgbClr val="7C1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大宋简" pitchFamily="49" charset="-122"/>
                <a:ea typeface="汉仪大宋简" pitchFamily="49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4812337" y="1857581"/>
              <a:ext cx="2567325" cy="3249675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大宋简" pitchFamily="49" charset="-122"/>
                <a:ea typeface="汉仪大宋简" pitchFamily="49" charset="-122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61512" y="1363888"/>
              <a:ext cx="2911998" cy="3982262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1871409" y="2793183"/>
            <a:ext cx="1953459" cy="2916234"/>
            <a:chOff x="1871409" y="2793183"/>
            <a:chExt cx="1953459" cy="2916234"/>
          </a:xfrm>
        </p:grpSpPr>
        <p:sp>
          <p:nvSpPr>
            <p:cNvPr id="17" name="文本框 21"/>
            <p:cNvSpPr txBox="1"/>
            <p:nvPr/>
          </p:nvSpPr>
          <p:spPr>
            <a:xfrm>
              <a:off x="1871409" y="3315954"/>
              <a:ext cx="1953459" cy="2393463"/>
            </a:xfrm>
            <a:prstGeom prst="rect">
              <a:avLst/>
            </a:prstGeom>
          </p:spPr>
          <p:txBody>
            <a:bodyPr vert="horz"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lnSpc>
                  <a:spcPct val="150000"/>
                </a:lnSpc>
              </a:pPr>
              <a:r>
                <a:rPr lang="zh-CN" altLang="en-US" sz="1400" kern="1500" dirty="0">
                  <a:solidFill>
                    <a:schemeClr val="bg2">
                      <a:lumMod val="10000"/>
                    </a:schemeClr>
                  </a:solidFill>
                  <a:latin typeface="汉仪大宋简" pitchFamily="49" charset="-122"/>
                  <a:ea typeface="汉仪大宋简" pitchFamily="49" charset="-122"/>
                  <a:cs typeface="思源宋体 CN Light" panose="02020300000000000000" pitchFamily="18" charset="-122"/>
                  <a:sym typeface="+mn-ea"/>
                </a:rPr>
                <a:t>单击此处输入你的正文，文字是您思想的提炼，为了最终演示发布的良好效果，请尽量言简意赅的阐述观点，</a:t>
              </a:r>
              <a:endParaRPr lang="zh-CN" altLang="en-US" sz="1400" kern="1500" spc="150" dirty="0">
                <a:solidFill>
                  <a:schemeClr val="bg2">
                    <a:lumMod val="10000"/>
                  </a:schemeClr>
                </a:solidFill>
                <a:latin typeface="汉仪大宋简" pitchFamily="49" charset="-122"/>
                <a:ea typeface="汉仪大宋简" pitchFamily="49" charset="-122"/>
                <a:cs typeface="+mn-ea"/>
                <a:sym typeface="+mn-lt"/>
              </a:endParaRPr>
            </a:p>
            <a:p>
              <a:pPr fontAlgn="auto">
                <a:lnSpc>
                  <a:spcPct val="150000"/>
                </a:lnSpc>
              </a:pPr>
              <a:endParaRPr lang="zh-CN" altLang="en-US" sz="1400" kern="1500" spc="150" dirty="0">
                <a:solidFill>
                  <a:schemeClr val="bg2">
                    <a:lumMod val="10000"/>
                  </a:schemeClr>
                </a:solidFill>
                <a:latin typeface="汉仪大宋简" pitchFamily="49" charset="-122"/>
                <a:ea typeface="汉仪大宋简" pitchFamily="49" charset="-122"/>
                <a:cs typeface="+mn-ea"/>
                <a:sym typeface="+mn-lt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882560" y="2793183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汉仪大宋简" pitchFamily="49" charset="-122"/>
                  <a:ea typeface="汉仪大宋简" pitchFamily="49" charset="-122"/>
                </a:rPr>
                <a:t>小标题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410155" y="2726276"/>
            <a:ext cx="1953459" cy="2916234"/>
            <a:chOff x="8410155" y="2726276"/>
            <a:chExt cx="1953459" cy="2916234"/>
          </a:xfrm>
        </p:grpSpPr>
        <p:sp>
          <p:nvSpPr>
            <p:cNvPr id="20" name="文本框 21"/>
            <p:cNvSpPr txBox="1"/>
            <p:nvPr/>
          </p:nvSpPr>
          <p:spPr>
            <a:xfrm>
              <a:off x="8410155" y="3249047"/>
              <a:ext cx="1953459" cy="2393463"/>
            </a:xfrm>
            <a:prstGeom prst="rect">
              <a:avLst/>
            </a:prstGeom>
          </p:spPr>
          <p:txBody>
            <a:bodyPr vert="horz"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fontAlgn="auto">
                <a:lnSpc>
                  <a:spcPct val="150000"/>
                </a:lnSpc>
              </a:pPr>
              <a:r>
                <a:rPr lang="zh-CN" altLang="en-US" sz="1400" kern="1500" dirty="0">
                  <a:solidFill>
                    <a:schemeClr val="bg2">
                      <a:lumMod val="10000"/>
                    </a:schemeClr>
                  </a:solidFill>
                  <a:latin typeface="汉仪大宋简" pitchFamily="49" charset="-122"/>
                  <a:ea typeface="汉仪大宋简" pitchFamily="49" charset="-122"/>
                  <a:cs typeface="思源宋体 CN Light" panose="02020300000000000000" pitchFamily="18" charset="-122"/>
                  <a:sym typeface="+mn-ea"/>
                </a:rPr>
                <a:t>单击此处输入你的正文，文字是您思想的提炼，为了最终演示发布的良好效果，请尽量言简意赅的阐述观点，</a:t>
              </a:r>
              <a:endParaRPr lang="zh-CN" altLang="en-US" sz="1400" kern="1500" spc="150" dirty="0">
                <a:solidFill>
                  <a:schemeClr val="bg2">
                    <a:lumMod val="10000"/>
                  </a:schemeClr>
                </a:solidFill>
                <a:latin typeface="汉仪大宋简" pitchFamily="49" charset="-122"/>
                <a:ea typeface="汉仪大宋简" pitchFamily="49" charset="-122"/>
                <a:cs typeface="+mn-ea"/>
                <a:sym typeface="+mn-lt"/>
              </a:endParaRPr>
            </a:p>
            <a:p>
              <a:pPr algn="r" fontAlgn="auto">
                <a:lnSpc>
                  <a:spcPct val="150000"/>
                </a:lnSpc>
              </a:pPr>
              <a:endParaRPr lang="zh-CN" altLang="en-US" sz="1400" kern="1500" spc="150" dirty="0">
                <a:solidFill>
                  <a:schemeClr val="bg2">
                    <a:lumMod val="10000"/>
                  </a:schemeClr>
                </a:solidFill>
                <a:latin typeface="汉仪大宋简" pitchFamily="49" charset="-122"/>
                <a:ea typeface="汉仪大宋简" pitchFamily="49" charset="-122"/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183772" y="2726276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汉仪大宋简" pitchFamily="49" charset="-122"/>
                  <a:ea typeface="汉仪大宋简" pitchFamily="49" charset="-122"/>
                </a:rPr>
                <a:t>小标题</a:t>
              </a: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288182" y="180406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印品灵秀体（非商用）" pitchFamily="2" charset="-122"/>
                <a:ea typeface="印品灵秀体（非商用）" pitchFamily="2" charset="-122"/>
              </a:rPr>
              <a:t>贰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4928988" y="5458828"/>
            <a:ext cx="2350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accent3"/>
                </a:solidFill>
                <a:latin typeface="印品灵秀体（非商用）" pitchFamily="2" charset="-122"/>
                <a:ea typeface="印品灵秀体（非商用）" pitchFamily="2" charset="-122"/>
              </a:rPr>
              <a:t>百年好合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641527" y="5412894"/>
            <a:ext cx="1164004" cy="86443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-16618" y="1466506"/>
            <a:ext cx="195037" cy="4781239"/>
          </a:xfrm>
          <a:prstGeom prst="rect">
            <a:avLst/>
          </a:prstGeom>
          <a:solidFill>
            <a:srgbClr val="7C1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大宋简" pitchFamily="49" charset="-122"/>
              <a:ea typeface="汉仪大宋简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999592" y="1429990"/>
            <a:ext cx="195037" cy="4781239"/>
          </a:xfrm>
          <a:prstGeom prst="rect">
            <a:avLst/>
          </a:prstGeom>
          <a:solidFill>
            <a:srgbClr val="7C1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大宋简" pitchFamily="49" charset="-122"/>
              <a:ea typeface="汉仪大宋简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 rot="5400000">
            <a:off x="510373" y="-342764"/>
            <a:ext cx="178419" cy="863947"/>
          </a:xfrm>
          <a:prstGeom prst="rect">
            <a:avLst/>
          </a:prstGeom>
          <a:solidFill>
            <a:srgbClr val="7C1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大宋简" pitchFamily="49" charset="-122"/>
              <a:ea typeface="汉仪大宋简" pitchFamily="49" charset="-122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45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3845" y="0"/>
            <a:ext cx="6418155" cy="6486319"/>
          </a:xfrm>
          <a:prstGeom prst="rect">
            <a:avLst/>
          </a:prstGeom>
        </p:spPr>
      </p:pic>
      <p:sp>
        <p:nvSpPr>
          <p:cNvPr id="6" name="任意多边形: 形状 5"/>
          <p:cNvSpPr/>
          <p:nvPr/>
        </p:nvSpPr>
        <p:spPr>
          <a:xfrm>
            <a:off x="1625600" y="2559142"/>
            <a:ext cx="8523111" cy="3138396"/>
          </a:xfrm>
          <a:custGeom>
            <a:avLst/>
            <a:gdLst>
              <a:gd name="connsiteX0" fmla="*/ 1441755 w 9856261"/>
              <a:gd name="connsiteY0" fmla="*/ 0 h 3296355"/>
              <a:gd name="connsiteX1" fmla="*/ 8414505 w 9856261"/>
              <a:gd name="connsiteY1" fmla="*/ 0 h 3296355"/>
              <a:gd name="connsiteX2" fmla="*/ 8952746 w 9856261"/>
              <a:gd name="connsiteY2" fmla="*/ 438679 h 3296355"/>
              <a:gd name="connsiteX3" fmla="*/ 8962129 w 9856261"/>
              <a:gd name="connsiteY3" fmla="*/ 531758 h 3296355"/>
              <a:gd name="connsiteX4" fmla="*/ 9043239 w 9856261"/>
              <a:gd name="connsiteY4" fmla="*/ 552614 h 3296355"/>
              <a:gd name="connsiteX5" fmla="*/ 9856261 w 9856261"/>
              <a:gd name="connsiteY5" fmla="*/ 1657704 h 3296355"/>
              <a:gd name="connsiteX6" fmla="*/ 9043239 w 9856261"/>
              <a:gd name="connsiteY6" fmla="*/ 2762795 h 3296355"/>
              <a:gd name="connsiteX7" fmla="*/ 8960157 w 9856261"/>
              <a:gd name="connsiteY7" fmla="*/ 2784157 h 3296355"/>
              <a:gd name="connsiteX8" fmla="*/ 8952746 w 9856261"/>
              <a:gd name="connsiteY8" fmla="*/ 2857676 h 3296355"/>
              <a:gd name="connsiteX9" fmla="*/ 8414505 w 9856261"/>
              <a:gd name="connsiteY9" fmla="*/ 3296355 h 3296355"/>
              <a:gd name="connsiteX10" fmla="*/ 1441755 w 9856261"/>
              <a:gd name="connsiteY10" fmla="*/ 3296355 h 3296355"/>
              <a:gd name="connsiteX11" fmla="*/ 903514 w 9856261"/>
              <a:gd name="connsiteY11" fmla="*/ 2857676 h 3296355"/>
              <a:gd name="connsiteX12" fmla="*/ 896103 w 9856261"/>
              <a:gd name="connsiteY12" fmla="*/ 2784157 h 3296355"/>
              <a:gd name="connsiteX13" fmla="*/ 813022 w 9856261"/>
              <a:gd name="connsiteY13" fmla="*/ 2762795 h 3296355"/>
              <a:gd name="connsiteX14" fmla="*/ 0 w 9856261"/>
              <a:gd name="connsiteY14" fmla="*/ 1657704 h 3296355"/>
              <a:gd name="connsiteX15" fmla="*/ 813022 w 9856261"/>
              <a:gd name="connsiteY15" fmla="*/ 552614 h 3296355"/>
              <a:gd name="connsiteX16" fmla="*/ 894131 w 9856261"/>
              <a:gd name="connsiteY16" fmla="*/ 531759 h 3296355"/>
              <a:gd name="connsiteX17" fmla="*/ 903514 w 9856261"/>
              <a:gd name="connsiteY17" fmla="*/ 438679 h 3296355"/>
              <a:gd name="connsiteX18" fmla="*/ 1441755 w 9856261"/>
              <a:gd name="connsiteY18" fmla="*/ 0 h 3296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56261" h="3296355">
                <a:moveTo>
                  <a:pt x="1441755" y="0"/>
                </a:moveTo>
                <a:lnTo>
                  <a:pt x="8414505" y="0"/>
                </a:lnTo>
                <a:cubicBezTo>
                  <a:pt x="8680004" y="0"/>
                  <a:pt x="8901516" y="188326"/>
                  <a:pt x="8952746" y="438679"/>
                </a:cubicBezTo>
                <a:lnTo>
                  <a:pt x="8962129" y="531758"/>
                </a:lnTo>
                <a:lnTo>
                  <a:pt x="9043239" y="552614"/>
                </a:lnTo>
                <a:cubicBezTo>
                  <a:pt x="9514262" y="699117"/>
                  <a:pt x="9856261" y="1138472"/>
                  <a:pt x="9856261" y="1657704"/>
                </a:cubicBezTo>
                <a:cubicBezTo>
                  <a:pt x="9856261" y="2176936"/>
                  <a:pt x="9514262" y="2616291"/>
                  <a:pt x="9043239" y="2762795"/>
                </a:cubicBezTo>
                <a:lnTo>
                  <a:pt x="8960157" y="2784157"/>
                </a:lnTo>
                <a:lnTo>
                  <a:pt x="8952746" y="2857676"/>
                </a:lnTo>
                <a:cubicBezTo>
                  <a:pt x="8901516" y="3108030"/>
                  <a:pt x="8680004" y="3296355"/>
                  <a:pt x="8414505" y="3296355"/>
                </a:cubicBezTo>
                <a:lnTo>
                  <a:pt x="1441755" y="3296355"/>
                </a:lnTo>
                <a:cubicBezTo>
                  <a:pt x="1176257" y="3296355"/>
                  <a:pt x="954744" y="3108030"/>
                  <a:pt x="903514" y="2857676"/>
                </a:cubicBezTo>
                <a:lnTo>
                  <a:pt x="896103" y="2784157"/>
                </a:lnTo>
                <a:lnTo>
                  <a:pt x="813022" y="2762795"/>
                </a:lnTo>
                <a:cubicBezTo>
                  <a:pt x="341999" y="2616291"/>
                  <a:pt x="0" y="2176936"/>
                  <a:pt x="0" y="1657704"/>
                </a:cubicBezTo>
                <a:cubicBezTo>
                  <a:pt x="0" y="1138472"/>
                  <a:pt x="341999" y="699117"/>
                  <a:pt x="813022" y="552614"/>
                </a:cubicBezTo>
                <a:lnTo>
                  <a:pt x="894131" y="531759"/>
                </a:lnTo>
                <a:lnTo>
                  <a:pt x="903514" y="438679"/>
                </a:lnTo>
                <a:cubicBezTo>
                  <a:pt x="954744" y="188326"/>
                  <a:pt x="1176257" y="0"/>
                  <a:pt x="1441755" y="0"/>
                </a:cubicBezTo>
                <a:close/>
              </a:path>
            </a:pathLst>
          </a:custGeom>
          <a:solidFill>
            <a:srgbClr val="F5ECEA"/>
          </a:solidFill>
          <a:ln>
            <a:noFill/>
          </a:ln>
          <a:effectLst>
            <a:outerShdw blurRad="203200" dist="38100" dir="2700000" algn="tl" rotWithShape="0">
              <a:schemeClr val="accent1">
                <a:lumMod val="75000"/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汉仪大宋简" pitchFamily="49" charset="-122"/>
              <a:ea typeface="汉仪大宋简" pitchFamily="49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2280356" y="3631774"/>
            <a:ext cx="1049029" cy="1049029"/>
            <a:chOff x="2280356" y="3631774"/>
            <a:chExt cx="1049029" cy="1049029"/>
          </a:xfrm>
        </p:grpSpPr>
        <p:sp>
          <p:nvSpPr>
            <p:cNvPr id="13" name="椭圆 12"/>
            <p:cNvSpPr/>
            <p:nvPr/>
          </p:nvSpPr>
          <p:spPr>
            <a:xfrm>
              <a:off x="2280356" y="3631774"/>
              <a:ext cx="1049029" cy="1049029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大宋简" pitchFamily="49" charset="-122"/>
                <a:ea typeface="汉仪大宋简" pitchFamily="49" charset="-122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44827" y="3688219"/>
              <a:ext cx="939402" cy="939600"/>
            </a:xfrm>
            <a:prstGeom prst="rect">
              <a:avLst/>
            </a:prstGeom>
          </p:spPr>
        </p:pic>
      </p:grpSp>
      <p:sp>
        <p:nvSpPr>
          <p:cNvPr id="15" name="文本框 14" descr="e7d195523061f1c0092ce48a5fc95870a0687ac45bc8b2caB227BFDC40F9DB2B7A559DE97B8BDC6E716585DDCE188C7BF488BAA08C98985C74A3E1B5E305210FABE6A8AE2A6A8AB67019A6860E9B7AF5159397336B0ABBE29A758D929466F82B2D51184BE6FFFF85A1EF7C3DE9210637568495AD1229F6FAC4D60A45E9E2A28747B1FF9F0B6DD3F6"/>
          <p:cNvSpPr txBox="1"/>
          <p:nvPr/>
        </p:nvSpPr>
        <p:spPr>
          <a:xfrm>
            <a:off x="2687030" y="1822191"/>
            <a:ext cx="2522771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3200" b="1" dirty="0">
                <a:solidFill>
                  <a:srgbClr val="7E0000"/>
                </a:solidFill>
                <a:latin typeface="汉仪大宋简" pitchFamily="49" charset="-122"/>
                <a:ea typeface="汉仪大宋简" pitchFamily="49" charset="-122"/>
              </a:rPr>
              <a:t>添加标题</a:t>
            </a:r>
          </a:p>
        </p:txBody>
      </p:sp>
      <p:sp>
        <p:nvSpPr>
          <p:cNvPr id="17" name="矩形 16"/>
          <p:cNvSpPr/>
          <p:nvPr/>
        </p:nvSpPr>
        <p:spPr>
          <a:xfrm rot="5400000">
            <a:off x="510373" y="-342764"/>
            <a:ext cx="178419" cy="863947"/>
          </a:xfrm>
          <a:prstGeom prst="rect">
            <a:avLst/>
          </a:prstGeom>
          <a:solidFill>
            <a:srgbClr val="7C1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大宋简" pitchFamily="49" charset="-122"/>
              <a:ea typeface="汉仪大宋简" pitchFamily="49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76418" y="17841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印品灵秀体（非商用）" pitchFamily="2" charset="-122"/>
                <a:ea typeface="印品灵秀体（非商用）" pitchFamily="2" charset="-122"/>
              </a:rPr>
              <a:t>贰</a:t>
            </a:r>
          </a:p>
        </p:txBody>
      </p:sp>
      <p:sp>
        <p:nvSpPr>
          <p:cNvPr id="20" name="文本框 21"/>
          <p:cNvSpPr txBox="1"/>
          <p:nvPr/>
        </p:nvSpPr>
        <p:spPr>
          <a:xfrm>
            <a:off x="3348700" y="3540983"/>
            <a:ext cx="2686851" cy="1848012"/>
          </a:xfrm>
          <a:prstGeom prst="rect">
            <a:avLst/>
          </a:prstGeom>
        </p:spPr>
        <p:txBody>
          <a:bodyPr vert="eaVert"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</a:pPr>
            <a:r>
              <a:rPr lang="zh-CN" altLang="en-US" sz="1400" kern="1500" dirty="0">
                <a:solidFill>
                  <a:schemeClr val="bg2">
                    <a:lumMod val="10000"/>
                  </a:schemeClr>
                </a:solidFill>
                <a:latin typeface="汉仪大宋简" pitchFamily="49" charset="-122"/>
                <a:ea typeface="汉仪大宋简" pitchFamily="49" charset="-122"/>
                <a:cs typeface="思源宋体 CN Light" panose="02020300000000000000" pitchFamily="18" charset="-122"/>
                <a:sym typeface="+mn-ea"/>
              </a:rPr>
              <a:t>单击此处输入你的正文，文字是您思想的提炼，为了最终演示发布的良好效果，请尽量言简意赅的阐述观点，</a:t>
            </a:r>
            <a:endParaRPr lang="zh-CN" altLang="en-US" sz="1400" kern="1500" spc="150" dirty="0">
              <a:solidFill>
                <a:schemeClr val="bg2">
                  <a:lumMod val="10000"/>
                </a:schemeClr>
              </a:solidFill>
              <a:latin typeface="汉仪大宋简" pitchFamily="49" charset="-122"/>
              <a:ea typeface="汉仪大宋简" pitchFamily="49" charset="-122"/>
              <a:cs typeface="+mn-ea"/>
              <a:sym typeface="+mn-lt"/>
            </a:endParaRPr>
          </a:p>
          <a:p>
            <a:pPr fontAlgn="auto">
              <a:lnSpc>
                <a:spcPct val="150000"/>
              </a:lnSpc>
            </a:pPr>
            <a:endParaRPr lang="zh-CN" altLang="en-US" sz="1400" kern="1500" spc="150" dirty="0">
              <a:solidFill>
                <a:schemeClr val="bg2">
                  <a:lumMod val="10000"/>
                </a:schemeClr>
              </a:solidFill>
              <a:latin typeface="汉仪大宋简" pitchFamily="49" charset="-122"/>
              <a:ea typeface="汉仪大宋简" pitchFamily="49" charset="-122"/>
              <a:cs typeface="+mn-ea"/>
              <a:sym typeface="+mn-lt"/>
            </a:endParaRPr>
          </a:p>
        </p:txBody>
      </p:sp>
      <p:sp>
        <p:nvSpPr>
          <p:cNvPr id="21" name="文本框 21"/>
          <p:cNvSpPr txBox="1"/>
          <p:nvPr/>
        </p:nvSpPr>
        <p:spPr>
          <a:xfrm>
            <a:off x="6138742" y="3540983"/>
            <a:ext cx="2686851" cy="1848012"/>
          </a:xfrm>
          <a:prstGeom prst="rect">
            <a:avLst/>
          </a:prstGeom>
        </p:spPr>
        <p:txBody>
          <a:bodyPr vert="eaVert"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</a:pPr>
            <a:r>
              <a:rPr lang="zh-CN" altLang="en-US" sz="1400" kern="1500" dirty="0">
                <a:solidFill>
                  <a:schemeClr val="bg2">
                    <a:lumMod val="10000"/>
                  </a:schemeClr>
                </a:solidFill>
                <a:latin typeface="汉仪大宋简" pitchFamily="49" charset="-122"/>
                <a:ea typeface="汉仪大宋简" pitchFamily="49" charset="-122"/>
                <a:cs typeface="思源宋体 CN Light" panose="02020300000000000000" pitchFamily="18" charset="-122"/>
                <a:sym typeface="+mn-ea"/>
              </a:rPr>
              <a:t>单击此处输入你的正文，文字是您思想的提炼，为了最终演示发布的良好效果，请尽量言简意赅的阐述观点，</a:t>
            </a:r>
            <a:endParaRPr lang="zh-CN" altLang="en-US" sz="1400" kern="1500" spc="150" dirty="0">
              <a:solidFill>
                <a:schemeClr val="bg2">
                  <a:lumMod val="10000"/>
                </a:schemeClr>
              </a:solidFill>
              <a:latin typeface="汉仪大宋简" pitchFamily="49" charset="-122"/>
              <a:ea typeface="汉仪大宋简" pitchFamily="49" charset="-122"/>
              <a:cs typeface="+mn-ea"/>
              <a:sym typeface="+mn-lt"/>
            </a:endParaRPr>
          </a:p>
          <a:p>
            <a:pPr fontAlgn="auto">
              <a:lnSpc>
                <a:spcPct val="150000"/>
              </a:lnSpc>
            </a:pPr>
            <a:endParaRPr lang="zh-CN" altLang="en-US" sz="1400" kern="1500" spc="150" dirty="0">
              <a:solidFill>
                <a:schemeClr val="bg2">
                  <a:lumMod val="10000"/>
                </a:schemeClr>
              </a:solidFill>
              <a:latin typeface="汉仪大宋简" pitchFamily="49" charset="-122"/>
              <a:ea typeface="汉仪大宋简" pitchFamily="49" charset="-122"/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576520" y="3053582"/>
            <a:ext cx="433072" cy="404968"/>
            <a:chOff x="5945663" y="2734379"/>
            <a:chExt cx="433072" cy="404968"/>
          </a:xfrm>
        </p:grpSpPr>
        <p:sp>
          <p:nvSpPr>
            <p:cNvPr id="24" name="任意多边形: 形状 23"/>
            <p:cNvSpPr>
              <a:spLocks noChangeAspect="1"/>
            </p:cNvSpPr>
            <p:nvPr/>
          </p:nvSpPr>
          <p:spPr>
            <a:xfrm rot="5400000">
              <a:off x="5953049" y="2734379"/>
              <a:ext cx="395999" cy="396000"/>
            </a:xfrm>
            <a:custGeom>
              <a:avLst/>
              <a:gdLst>
                <a:gd name="connsiteX0" fmla="*/ 0 w 1126523"/>
                <a:gd name="connsiteY0" fmla="*/ 563263 h 1126524"/>
                <a:gd name="connsiteX1" fmla="*/ 197885 w 1126523"/>
                <a:gd name="connsiteY1" fmla="*/ 264725 h 1126524"/>
                <a:gd name="connsiteX2" fmla="*/ 248890 w 1126523"/>
                <a:gd name="connsiteY2" fmla="*/ 248892 h 1126524"/>
                <a:gd name="connsiteX3" fmla="*/ 264723 w 1126523"/>
                <a:gd name="connsiteY3" fmla="*/ 197885 h 1126524"/>
                <a:gd name="connsiteX4" fmla="*/ 563262 w 1126523"/>
                <a:gd name="connsiteY4" fmla="*/ 0 h 1126524"/>
                <a:gd name="connsiteX5" fmla="*/ 861800 w 1126523"/>
                <a:gd name="connsiteY5" fmla="*/ 197885 h 1126524"/>
                <a:gd name="connsiteX6" fmla="*/ 877633 w 1126523"/>
                <a:gd name="connsiteY6" fmla="*/ 248892 h 1126524"/>
                <a:gd name="connsiteX7" fmla="*/ 928638 w 1126523"/>
                <a:gd name="connsiteY7" fmla="*/ 264725 h 1126524"/>
                <a:gd name="connsiteX8" fmla="*/ 1126523 w 1126523"/>
                <a:gd name="connsiteY8" fmla="*/ 563263 h 1126524"/>
                <a:gd name="connsiteX9" fmla="*/ 928638 w 1126523"/>
                <a:gd name="connsiteY9" fmla="*/ 861802 h 1126524"/>
                <a:gd name="connsiteX10" fmla="*/ 877632 w 1126523"/>
                <a:gd name="connsiteY10" fmla="*/ 877635 h 1126524"/>
                <a:gd name="connsiteX11" fmla="*/ 861800 w 1126523"/>
                <a:gd name="connsiteY11" fmla="*/ 928639 h 1126524"/>
                <a:gd name="connsiteX12" fmla="*/ 563262 w 1126523"/>
                <a:gd name="connsiteY12" fmla="*/ 1126524 h 1126524"/>
                <a:gd name="connsiteX13" fmla="*/ 264723 w 1126523"/>
                <a:gd name="connsiteY13" fmla="*/ 928639 h 1126524"/>
                <a:gd name="connsiteX14" fmla="*/ 248890 w 1126523"/>
                <a:gd name="connsiteY14" fmla="*/ 877635 h 1126524"/>
                <a:gd name="connsiteX15" fmla="*/ 197885 w 1126523"/>
                <a:gd name="connsiteY15" fmla="*/ 861802 h 1126524"/>
                <a:gd name="connsiteX16" fmla="*/ 0 w 1126523"/>
                <a:gd name="connsiteY16" fmla="*/ 563263 h 112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26523" h="1126524">
                  <a:moveTo>
                    <a:pt x="0" y="563263"/>
                  </a:moveTo>
                  <a:cubicBezTo>
                    <a:pt x="0" y="429058"/>
                    <a:pt x="81596" y="313911"/>
                    <a:pt x="197885" y="264725"/>
                  </a:cubicBezTo>
                  <a:lnTo>
                    <a:pt x="248890" y="248892"/>
                  </a:lnTo>
                  <a:lnTo>
                    <a:pt x="264723" y="197885"/>
                  </a:lnTo>
                  <a:cubicBezTo>
                    <a:pt x="313909" y="81597"/>
                    <a:pt x="429057" y="0"/>
                    <a:pt x="563262" y="0"/>
                  </a:cubicBezTo>
                  <a:cubicBezTo>
                    <a:pt x="697467" y="0"/>
                    <a:pt x="812614" y="81597"/>
                    <a:pt x="861800" y="197885"/>
                  </a:cubicBezTo>
                  <a:lnTo>
                    <a:pt x="877633" y="248892"/>
                  </a:lnTo>
                  <a:lnTo>
                    <a:pt x="928638" y="264725"/>
                  </a:lnTo>
                  <a:cubicBezTo>
                    <a:pt x="1044927" y="313911"/>
                    <a:pt x="1126523" y="429058"/>
                    <a:pt x="1126523" y="563263"/>
                  </a:cubicBezTo>
                  <a:cubicBezTo>
                    <a:pt x="1126523" y="697468"/>
                    <a:pt x="1044927" y="812616"/>
                    <a:pt x="928638" y="861802"/>
                  </a:cubicBezTo>
                  <a:lnTo>
                    <a:pt x="877632" y="877635"/>
                  </a:lnTo>
                  <a:lnTo>
                    <a:pt x="861800" y="928639"/>
                  </a:lnTo>
                  <a:cubicBezTo>
                    <a:pt x="812614" y="1044927"/>
                    <a:pt x="697467" y="1126524"/>
                    <a:pt x="563262" y="1126524"/>
                  </a:cubicBezTo>
                  <a:cubicBezTo>
                    <a:pt x="429057" y="1126524"/>
                    <a:pt x="313909" y="1044927"/>
                    <a:pt x="264723" y="928639"/>
                  </a:cubicBezTo>
                  <a:lnTo>
                    <a:pt x="248890" y="877635"/>
                  </a:lnTo>
                  <a:lnTo>
                    <a:pt x="197885" y="861802"/>
                  </a:lnTo>
                  <a:cubicBezTo>
                    <a:pt x="81596" y="812616"/>
                    <a:pt x="0" y="697468"/>
                    <a:pt x="0" y="563263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汉仪大宋简" pitchFamily="49" charset="-122"/>
                <a:ea typeface="汉仪大宋简" pitchFamily="49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945663" y="2770015"/>
              <a:ext cx="433072" cy="36933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汉仪大宋简" pitchFamily="49" charset="-122"/>
                  <a:ea typeface="汉仪大宋简" pitchFamily="49" charset="-122"/>
                </a:rPr>
                <a:t>壹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汉仪大宋简" pitchFamily="49" charset="-122"/>
                <a:ea typeface="汉仪大宋简" pitchFamily="49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708084" y="3044290"/>
            <a:ext cx="433072" cy="395999"/>
            <a:chOff x="5934512" y="2734379"/>
            <a:chExt cx="433072" cy="395999"/>
          </a:xfrm>
        </p:grpSpPr>
        <p:sp>
          <p:nvSpPr>
            <p:cNvPr id="27" name="任意多边形: 形状 26"/>
            <p:cNvSpPr>
              <a:spLocks noChangeAspect="1"/>
            </p:cNvSpPr>
            <p:nvPr/>
          </p:nvSpPr>
          <p:spPr>
            <a:xfrm rot="5400000">
              <a:off x="5953049" y="2734379"/>
              <a:ext cx="395999" cy="396000"/>
            </a:xfrm>
            <a:custGeom>
              <a:avLst/>
              <a:gdLst>
                <a:gd name="connsiteX0" fmla="*/ 0 w 1126523"/>
                <a:gd name="connsiteY0" fmla="*/ 563263 h 1126524"/>
                <a:gd name="connsiteX1" fmla="*/ 197885 w 1126523"/>
                <a:gd name="connsiteY1" fmla="*/ 264725 h 1126524"/>
                <a:gd name="connsiteX2" fmla="*/ 248890 w 1126523"/>
                <a:gd name="connsiteY2" fmla="*/ 248892 h 1126524"/>
                <a:gd name="connsiteX3" fmla="*/ 264723 w 1126523"/>
                <a:gd name="connsiteY3" fmla="*/ 197885 h 1126524"/>
                <a:gd name="connsiteX4" fmla="*/ 563262 w 1126523"/>
                <a:gd name="connsiteY4" fmla="*/ 0 h 1126524"/>
                <a:gd name="connsiteX5" fmla="*/ 861800 w 1126523"/>
                <a:gd name="connsiteY5" fmla="*/ 197885 h 1126524"/>
                <a:gd name="connsiteX6" fmla="*/ 877633 w 1126523"/>
                <a:gd name="connsiteY6" fmla="*/ 248892 h 1126524"/>
                <a:gd name="connsiteX7" fmla="*/ 928638 w 1126523"/>
                <a:gd name="connsiteY7" fmla="*/ 264725 h 1126524"/>
                <a:gd name="connsiteX8" fmla="*/ 1126523 w 1126523"/>
                <a:gd name="connsiteY8" fmla="*/ 563263 h 1126524"/>
                <a:gd name="connsiteX9" fmla="*/ 928638 w 1126523"/>
                <a:gd name="connsiteY9" fmla="*/ 861802 h 1126524"/>
                <a:gd name="connsiteX10" fmla="*/ 877632 w 1126523"/>
                <a:gd name="connsiteY10" fmla="*/ 877635 h 1126524"/>
                <a:gd name="connsiteX11" fmla="*/ 861800 w 1126523"/>
                <a:gd name="connsiteY11" fmla="*/ 928639 h 1126524"/>
                <a:gd name="connsiteX12" fmla="*/ 563262 w 1126523"/>
                <a:gd name="connsiteY12" fmla="*/ 1126524 h 1126524"/>
                <a:gd name="connsiteX13" fmla="*/ 264723 w 1126523"/>
                <a:gd name="connsiteY13" fmla="*/ 928639 h 1126524"/>
                <a:gd name="connsiteX14" fmla="*/ 248890 w 1126523"/>
                <a:gd name="connsiteY14" fmla="*/ 877635 h 1126524"/>
                <a:gd name="connsiteX15" fmla="*/ 197885 w 1126523"/>
                <a:gd name="connsiteY15" fmla="*/ 861802 h 1126524"/>
                <a:gd name="connsiteX16" fmla="*/ 0 w 1126523"/>
                <a:gd name="connsiteY16" fmla="*/ 563263 h 112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26523" h="1126524">
                  <a:moveTo>
                    <a:pt x="0" y="563263"/>
                  </a:moveTo>
                  <a:cubicBezTo>
                    <a:pt x="0" y="429058"/>
                    <a:pt x="81596" y="313911"/>
                    <a:pt x="197885" y="264725"/>
                  </a:cubicBezTo>
                  <a:lnTo>
                    <a:pt x="248890" y="248892"/>
                  </a:lnTo>
                  <a:lnTo>
                    <a:pt x="264723" y="197885"/>
                  </a:lnTo>
                  <a:cubicBezTo>
                    <a:pt x="313909" y="81597"/>
                    <a:pt x="429057" y="0"/>
                    <a:pt x="563262" y="0"/>
                  </a:cubicBezTo>
                  <a:cubicBezTo>
                    <a:pt x="697467" y="0"/>
                    <a:pt x="812614" y="81597"/>
                    <a:pt x="861800" y="197885"/>
                  </a:cubicBezTo>
                  <a:lnTo>
                    <a:pt x="877633" y="248892"/>
                  </a:lnTo>
                  <a:lnTo>
                    <a:pt x="928638" y="264725"/>
                  </a:lnTo>
                  <a:cubicBezTo>
                    <a:pt x="1044927" y="313911"/>
                    <a:pt x="1126523" y="429058"/>
                    <a:pt x="1126523" y="563263"/>
                  </a:cubicBezTo>
                  <a:cubicBezTo>
                    <a:pt x="1126523" y="697468"/>
                    <a:pt x="1044927" y="812616"/>
                    <a:pt x="928638" y="861802"/>
                  </a:cubicBezTo>
                  <a:lnTo>
                    <a:pt x="877632" y="877635"/>
                  </a:lnTo>
                  <a:lnTo>
                    <a:pt x="861800" y="928639"/>
                  </a:lnTo>
                  <a:cubicBezTo>
                    <a:pt x="812614" y="1044927"/>
                    <a:pt x="697467" y="1126524"/>
                    <a:pt x="563262" y="1126524"/>
                  </a:cubicBezTo>
                  <a:cubicBezTo>
                    <a:pt x="429057" y="1126524"/>
                    <a:pt x="313909" y="1044927"/>
                    <a:pt x="264723" y="928639"/>
                  </a:cubicBezTo>
                  <a:lnTo>
                    <a:pt x="248890" y="877635"/>
                  </a:lnTo>
                  <a:lnTo>
                    <a:pt x="197885" y="861802"/>
                  </a:lnTo>
                  <a:cubicBezTo>
                    <a:pt x="81596" y="812616"/>
                    <a:pt x="0" y="697468"/>
                    <a:pt x="0" y="563263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汉仪大宋简" pitchFamily="49" charset="-122"/>
                <a:ea typeface="汉仪大宋简" pitchFamily="49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934512" y="2747713"/>
              <a:ext cx="433072" cy="36933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汉仪大宋简" pitchFamily="49" charset="-122"/>
                  <a:ea typeface="汉仪大宋简" pitchFamily="49" charset="-122"/>
                </a:rPr>
                <a:t>贰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汉仪大宋简" pitchFamily="49" charset="-122"/>
                <a:ea typeface="汉仪大宋简" pitchFamily="49" charset="-122"/>
              </a:endParaRPr>
            </a:p>
          </p:txBody>
        </p:sp>
      </p:grpSp>
      <p:cxnSp>
        <p:nvCxnSpPr>
          <p:cNvPr id="22" name="直接连接符 21"/>
          <p:cNvCxnSpPr/>
          <p:nvPr/>
        </p:nvCxnSpPr>
        <p:spPr>
          <a:xfrm>
            <a:off x="6293548" y="3614594"/>
            <a:ext cx="0" cy="1623600"/>
          </a:xfrm>
          <a:prstGeom prst="line">
            <a:avLst/>
          </a:prstGeom>
          <a:ln>
            <a:solidFill>
              <a:srgbClr val="7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3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6562" y="5367455"/>
            <a:ext cx="363810" cy="482259"/>
          </a:xfrm>
          <a:prstGeom prst="rect">
            <a:avLst/>
          </a:prstGeom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/>
      <p:bldP spid="20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78419"/>
            <a:ext cx="4899379" cy="6702778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5362221" y="1770334"/>
            <a:ext cx="6829779" cy="555843"/>
            <a:chOff x="6961891" y="1625599"/>
            <a:chExt cx="5230109" cy="555843"/>
          </a:xfrm>
        </p:grpSpPr>
        <p:sp>
          <p:nvSpPr>
            <p:cNvPr id="5" name="矩形 4"/>
            <p:cNvSpPr/>
            <p:nvPr/>
          </p:nvSpPr>
          <p:spPr>
            <a:xfrm rot="5400000">
              <a:off x="9299025" y="-711533"/>
              <a:ext cx="555842" cy="5230108"/>
            </a:xfrm>
            <a:prstGeom prst="rect">
              <a:avLst/>
            </a:prstGeom>
            <a:solidFill>
              <a:srgbClr val="7C1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大宋简" pitchFamily="49" charset="-122"/>
                <a:ea typeface="汉仪大宋简" pitchFamily="49" charset="-122"/>
              </a:endParaRPr>
            </a:p>
          </p:txBody>
        </p:sp>
        <p:pic>
          <p:nvPicPr>
            <p:cNvPr id="13" name="Picture 9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961891" y="1625599"/>
              <a:ext cx="5230108" cy="555843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6957057" y="1859489"/>
            <a:ext cx="2544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accent3"/>
                </a:solidFill>
                <a:latin typeface="印品灵秀体（非商用）" pitchFamily="2" charset="-122"/>
                <a:ea typeface="印品灵秀体（非商用）" pitchFamily="2" charset="-122"/>
              </a:rPr>
              <a:t>千里姻缘一线牵</a:t>
            </a:r>
          </a:p>
        </p:txBody>
      </p:sp>
      <p:sp>
        <p:nvSpPr>
          <p:cNvPr id="17" name="矩形 16"/>
          <p:cNvSpPr/>
          <p:nvPr/>
        </p:nvSpPr>
        <p:spPr>
          <a:xfrm rot="5400000">
            <a:off x="510373" y="-342764"/>
            <a:ext cx="178419" cy="863947"/>
          </a:xfrm>
          <a:prstGeom prst="rect">
            <a:avLst/>
          </a:prstGeom>
          <a:solidFill>
            <a:srgbClr val="7C1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大宋简" pitchFamily="49" charset="-122"/>
              <a:ea typeface="汉仪大宋简" pitchFamily="49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76418" y="17841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印品灵秀体（非商用）" pitchFamily="2" charset="-122"/>
                <a:ea typeface="印品灵秀体（非商用）" pitchFamily="2" charset="-122"/>
              </a:rPr>
              <a:t>贰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736853" y="3392311"/>
            <a:ext cx="492443" cy="86177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大宋简" pitchFamily="49" charset="-122"/>
                <a:ea typeface="汉仪大宋简" pitchFamily="49" charset="-122"/>
              </a:rPr>
              <a:t>小标题</a:t>
            </a:r>
            <a:endParaRPr lang="zh-CN" altLang="en-US" sz="2000" dirty="0">
              <a:latin typeface="汉仪大宋简" pitchFamily="49" charset="-122"/>
              <a:ea typeface="汉仪大宋简" pitchFamily="49" charset="-122"/>
            </a:endParaRPr>
          </a:p>
        </p:txBody>
      </p:sp>
      <p:sp>
        <p:nvSpPr>
          <p:cNvPr id="23" name="文本框 21"/>
          <p:cNvSpPr txBox="1"/>
          <p:nvPr/>
        </p:nvSpPr>
        <p:spPr>
          <a:xfrm>
            <a:off x="5726775" y="3392312"/>
            <a:ext cx="1911529" cy="2077157"/>
          </a:xfrm>
          <a:prstGeom prst="rect">
            <a:avLst/>
          </a:prstGeom>
        </p:spPr>
        <p:txBody>
          <a:bodyPr vert="eaVert"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</a:pPr>
            <a:r>
              <a:rPr lang="zh-CN" altLang="en-US" sz="1400" kern="1500" dirty="0">
                <a:solidFill>
                  <a:schemeClr val="bg2">
                    <a:lumMod val="10000"/>
                  </a:schemeClr>
                </a:solidFill>
                <a:latin typeface="汉仪大宋简" pitchFamily="49" charset="-122"/>
                <a:ea typeface="汉仪大宋简" pitchFamily="49" charset="-122"/>
                <a:cs typeface="思源宋体 CN Light" panose="02020300000000000000" pitchFamily="18" charset="-122"/>
                <a:sym typeface="+mn-ea"/>
              </a:rPr>
              <a:t>单击此处输入你的正文，文字是您思想的提炼，为了最终演示发布的良好效果，请尽量言简意赅的阐述观点，</a:t>
            </a:r>
            <a:endParaRPr lang="zh-CN" altLang="en-US" sz="1400" kern="1500" spc="150" dirty="0">
              <a:solidFill>
                <a:schemeClr val="bg2">
                  <a:lumMod val="10000"/>
                </a:schemeClr>
              </a:solidFill>
              <a:latin typeface="汉仪大宋简" pitchFamily="49" charset="-122"/>
              <a:ea typeface="汉仪大宋简" pitchFamily="49" charset="-122"/>
              <a:cs typeface="+mn-ea"/>
              <a:sym typeface="+mn-lt"/>
            </a:endParaRPr>
          </a:p>
          <a:p>
            <a:pPr fontAlgn="auto">
              <a:lnSpc>
                <a:spcPct val="150000"/>
              </a:lnSpc>
            </a:pPr>
            <a:endParaRPr lang="zh-CN" altLang="en-US" sz="1400" kern="1500" spc="150" dirty="0">
              <a:solidFill>
                <a:schemeClr val="bg2">
                  <a:lumMod val="10000"/>
                </a:schemeClr>
              </a:solidFill>
              <a:latin typeface="汉仪大宋简" pitchFamily="49" charset="-122"/>
              <a:ea typeface="汉仪大宋简" pitchFamily="49" charset="-122"/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0649385" y="3392311"/>
            <a:ext cx="492443" cy="86177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大宋简" pitchFamily="49" charset="-122"/>
                <a:ea typeface="汉仪大宋简" pitchFamily="49" charset="-122"/>
              </a:rPr>
              <a:t>小标题</a:t>
            </a:r>
            <a:endParaRPr lang="zh-CN" altLang="en-US" sz="2000" dirty="0">
              <a:latin typeface="汉仪大宋简" pitchFamily="49" charset="-122"/>
              <a:ea typeface="汉仪大宋简" pitchFamily="49" charset="-122"/>
            </a:endParaRPr>
          </a:p>
        </p:txBody>
      </p:sp>
      <p:sp>
        <p:nvSpPr>
          <p:cNvPr id="25" name="文本框 21"/>
          <p:cNvSpPr txBox="1"/>
          <p:nvPr/>
        </p:nvSpPr>
        <p:spPr>
          <a:xfrm>
            <a:off x="8639307" y="3392312"/>
            <a:ext cx="1911529" cy="2077157"/>
          </a:xfrm>
          <a:prstGeom prst="rect">
            <a:avLst/>
          </a:prstGeom>
        </p:spPr>
        <p:txBody>
          <a:bodyPr vert="eaVert"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</a:pPr>
            <a:r>
              <a:rPr lang="zh-CN" altLang="en-US" sz="1400" kern="1500" dirty="0">
                <a:solidFill>
                  <a:schemeClr val="bg2">
                    <a:lumMod val="10000"/>
                  </a:schemeClr>
                </a:solidFill>
                <a:latin typeface="汉仪大宋简" pitchFamily="49" charset="-122"/>
                <a:ea typeface="汉仪大宋简" pitchFamily="49" charset="-122"/>
                <a:cs typeface="思源宋体 CN Light" panose="02020300000000000000" pitchFamily="18" charset="-122"/>
                <a:sym typeface="+mn-ea"/>
              </a:rPr>
              <a:t>单击此处输入你的正文，文字是您思想的提炼，为了最终演示发布的良好效果，请尽量言简意赅的阐述观点，</a:t>
            </a:r>
            <a:endParaRPr lang="zh-CN" altLang="en-US" sz="1400" kern="1500" spc="150" dirty="0">
              <a:solidFill>
                <a:schemeClr val="bg2">
                  <a:lumMod val="10000"/>
                </a:schemeClr>
              </a:solidFill>
              <a:latin typeface="汉仪大宋简" pitchFamily="49" charset="-122"/>
              <a:ea typeface="汉仪大宋简" pitchFamily="49" charset="-122"/>
              <a:cs typeface="+mn-ea"/>
              <a:sym typeface="+mn-lt"/>
            </a:endParaRPr>
          </a:p>
          <a:p>
            <a:pPr fontAlgn="auto">
              <a:lnSpc>
                <a:spcPct val="150000"/>
              </a:lnSpc>
            </a:pPr>
            <a:endParaRPr lang="zh-CN" altLang="en-US" sz="1400" kern="1500" spc="150" dirty="0">
              <a:solidFill>
                <a:schemeClr val="bg2">
                  <a:lumMod val="10000"/>
                </a:schemeClr>
              </a:solidFill>
              <a:latin typeface="汉仪大宋简" pitchFamily="49" charset="-122"/>
              <a:ea typeface="汉仪大宋简" pitchFamily="49" charset="-122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669841" y="803804"/>
            <a:ext cx="1245741" cy="1024996"/>
          </a:xfrm>
          <a:prstGeom prst="rect">
            <a:avLst/>
          </a:prstGeom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99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/>
      <p:bldP spid="23" grpId="0"/>
      <p:bldP spid="24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9216810" y="-2675"/>
            <a:ext cx="1250254" cy="6860674"/>
            <a:chOff x="9216810" y="-2675"/>
            <a:chExt cx="1250254" cy="6860674"/>
          </a:xfrm>
        </p:grpSpPr>
        <p:grpSp>
          <p:nvGrpSpPr>
            <p:cNvPr id="37" name="组合 36"/>
            <p:cNvGrpSpPr/>
            <p:nvPr/>
          </p:nvGrpSpPr>
          <p:grpSpPr>
            <a:xfrm>
              <a:off x="9216810" y="-2675"/>
              <a:ext cx="1250254" cy="6860674"/>
              <a:chOff x="9216810" y="-2675"/>
              <a:chExt cx="1250254" cy="6860674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9216810" y="0"/>
                <a:ext cx="1250254" cy="685799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汉仪大宋简" pitchFamily="49" charset="-122"/>
                  <a:ea typeface="汉仪大宋简" pitchFamily="49" charset="-122"/>
                </a:endParaRPr>
              </a:p>
            </p:txBody>
          </p:sp>
          <p:pic>
            <p:nvPicPr>
              <p:cNvPr id="36" name="Picture 9"/>
              <p:cNvPicPr>
                <a:picLocks noChangeAspect="1"/>
              </p:cNvPicPr>
              <p:nvPr/>
            </p:nvPicPr>
            <p:blipFill rotWithShape="1"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 rot="5400000">
                <a:off x="6416769" y="2816316"/>
                <a:ext cx="6857998" cy="1220015"/>
              </a:xfrm>
              <a:prstGeom prst="rect">
                <a:avLst/>
              </a:prstGeom>
            </p:spPr>
          </p:pic>
        </p:grpSp>
        <p:sp>
          <p:nvSpPr>
            <p:cNvPr id="38" name="文本框 37"/>
            <p:cNvSpPr txBox="1"/>
            <p:nvPr/>
          </p:nvSpPr>
          <p:spPr>
            <a:xfrm>
              <a:off x="9636667" y="597456"/>
              <a:ext cx="492443" cy="262848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bg2"/>
                  </a:solidFill>
                  <a:latin typeface="印品灵秀体（非商用）" pitchFamily="2" charset="-122"/>
                  <a:ea typeface="印品灵秀体（非商用）" pitchFamily="2" charset="-122"/>
                </a:rPr>
                <a:t>在天愿做比翼鸟</a:t>
              </a:r>
            </a:p>
          </p:txBody>
        </p:sp>
      </p:grpSp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4730042" y="3262489"/>
            <a:ext cx="9835824" cy="359551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0" y="2460982"/>
            <a:ext cx="8195734" cy="2500489"/>
          </a:xfrm>
          <a:prstGeom prst="rect">
            <a:avLst/>
          </a:prstGeom>
          <a:solidFill>
            <a:srgbClr val="F5ECEA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大宋简" pitchFamily="49" charset="-122"/>
              <a:ea typeface="汉仪大宋简" pitchFamily="49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332862" y="2857144"/>
            <a:ext cx="1652400" cy="1652400"/>
            <a:chOff x="242550" y="2665231"/>
            <a:chExt cx="1652400" cy="1652400"/>
          </a:xfrm>
        </p:grpSpPr>
        <p:sp>
          <p:nvSpPr>
            <p:cNvPr id="12" name="椭圆 11"/>
            <p:cNvSpPr>
              <a:spLocks noChangeAspect="1"/>
            </p:cNvSpPr>
            <p:nvPr/>
          </p:nvSpPr>
          <p:spPr>
            <a:xfrm>
              <a:off x="242550" y="2665231"/>
              <a:ext cx="1652400" cy="1652400"/>
            </a:xfrm>
            <a:prstGeom prst="ellipse">
              <a:avLst/>
            </a:prstGeom>
            <a:solidFill>
              <a:srgbClr val="E5D1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大宋简" pitchFamily="49" charset="-122"/>
                <a:ea typeface="汉仪大宋简" pitchFamily="49" charset="-122"/>
              </a:endParaRPr>
            </a:p>
          </p:txBody>
        </p:sp>
        <p:sp>
          <p:nvSpPr>
            <p:cNvPr id="21" name="椭圆 20"/>
            <p:cNvSpPr>
              <a:spLocks noChangeAspect="1"/>
            </p:cNvSpPr>
            <p:nvPr/>
          </p:nvSpPr>
          <p:spPr>
            <a:xfrm>
              <a:off x="361350" y="2784031"/>
              <a:ext cx="1414800" cy="1414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大宋简" pitchFamily="49" charset="-122"/>
                <a:ea typeface="汉仪大宋简" pitchFamily="49" charset="-122"/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278" y="2783810"/>
              <a:ext cx="1414945" cy="1415243"/>
            </a:xfrm>
            <a:prstGeom prst="rect">
              <a:avLst/>
            </a:prstGeom>
          </p:spPr>
        </p:pic>
      </p:grpSp>
      <p:sp>
        <p:nvSpPr>
          <p:cNvPr id="18" name="矩形 17"/>
          <p:cNvSpPr/>
          <p:nvPr/>
        </p:nvSpPr>
        <p:spPr>
          <a:xfrm rot="5400000">
            <a:off x="510373" y="-342764"/>
            <a:ext cx="178419" cy="863947"/>
          </a:xfrm>
          <a:prstGeom prst="rect">
            <a:avLst/>
          </a:prstGeom>
          <a:solidFill>
            <a:srgbClr val="7C1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大宋简" pitchFamily="49" charset="-122"/>
              <a:ea typeface="汉仪大宋简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76418" y="17841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印品灵秀体（非商用）" pitchFamily="2" charset="-122"/>
                <a:ea typeface="印品灵秀体（非商用）" pitchFamily="2" charset="-122"/>
              </a:rPr>
              <a:t>贰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4490305" y="2944633"/>
            <a:ext cx="492443" cy="86177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大宋简" pitchFamily="49" charset="-122"/>
                <a:ea typeface="汉仪大宋简" pitchFamily="49" charset="-122"/>
              </a:rPr>
              <a:t>小标题</a:t>
            </a:r>
            <a:endParaRPr lang="zh-CN" altLang="en-US" sz="2000" dirty="0">
              <a:latin typeface="汉仪大宋简" pitchFamily="49" charset="-122"/>
              <a:ea typeface="汉仪大宋简" pitchFamily="49" charset="-122"/>
            </a:endParaRPr>
          </a:p>
        </p:txBody>
      </p:sp>
      <p:sp>
        <p:nvSpPr>
          <p:cNvPr id="26" name="文本框 21"/>
          <p:cNvSpPr txBox="1"/>
          <p:nvPr/>
        </p:nvSpPr>
        <p:spPr>
          <a:xfrm>
            <a:off x="2214379" y="2944635"/>
            <a:ext cx="2177377" cy="1711666"/>
          </a:xfrm>
          <a:prstGeom prst="rect">
            <a:avLst/>
          </a:prstGeom>
        </p:spPr>
        <p:txBody>
          <a:bodyPr vert="eaVert"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</a:pPr>
            <a:r>
              <a:rPr lang="zh-CN" altLang="en-US" sz="1400" kern="1500" dirty="0">
                <a:solidFill>
                  <a:schemeClr val="bg2">
                    <a:lumMod val="10000"/>
                  </a:schemeClr>
                </a:solidFill>
                <a:latin typeface="汉仪大宋简" pitchFamily="49" charset="-122"/>
                <a:ea typeface="汉仪大宋简" pitchFamily="49" charset="-122"/>
                <a:cs typeface="思源宋体 CN Light" panose="02020300000000000000" pitchFamily="18" charset="-122"/>
                <a:sym typeface="+mn-ea"/>
              </a:rPr>
              <a:t>单击此处输入你的正文，文字是您思想的提炼，为了最终演示发布的良好效果，请尽量言简意赅的阐述观点，</a:t>
            </a:r>
            <a:endParaRPr lang="zh-CN" altLang="en-US" sz="1400" kern="1500" spc="150" dirty="0">
              <a:solidFill>
                <a:schemeClr val="bg2">
                  <a:lumMod val="10000"/>
                </a:schemeClr>
              </a:solidFill>
              <a:latin typeface="汉仪大宋简" pitchFamily="49" charset="-122"/>
              <a:ea typeface="汉仪大宋简" pitchFamily="49" charset="-122"/>
              <a:cs typeface="+mn-ea"/>
              <a:sym typeface="+mn-lt"/>
            </a:endParaRPr>
          </a:p>
          <a:p>
            <a:pPr fontAlgn="auto">
              <a:lnSpc>
                <a:spcPct val="150000"/>
              </a:lnSpc>
            </a:pPr>
            <a:endParaRPr lang="zh-CN" altLang="en-US" sz="1400" kern="1500" spc="150" dirty="0">
              <a:solidFill>
                <a:schemeClr val="bg2">
                  <a:lumMod val="10000"/>
                </a:schemeClr>
              </a:solidFill>
              <a:latin typeface="汉仪大宋简" pitchFamily="49" charset="-122"/>
              <a:ea typeface="汉仪大宋简" pitchFamily="49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471864" y="2984148"/>
            <a:ext cx="492443" cy="86177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大宋简" pitchFamily="49" charset="-122"/>
                <a:ea typeface="汉仪大宋简" pitchFamily="49" charset="-122"/>
              </a:rPr>
              <a:t>小标题</a:t>
            </a:r>
            <a:endParaRPr lang="zh-CN" altLang="en-US" sz="2000" dirty="0">
              <a:latin typeface="汉仪大宋简" pitchFamily="49" charset="-122"/>
              <a:ea typeface="汉仪大宋简" pitchFamily="49" charset="-122"/>
            </a:endParaRPr>
          </a:p>
        </p:txBody>
      </p:sp>
      <p:sp>
        <p:nvSpPr>
          <p:cNvPr id="28" name="文本框 21"/>
          <p:cNvSpPr txBox="1"/>
          <p:nvPr/>
        </p:nvSpPr>
        <p:spPr>
          <a:xfrm>
            <a:off x="5134500" y="2984150"/>
            <a:ext cx="2238816" cy="1813632"/>
          </a:xfrm>
          <a:prstGeom prst="rect">
            <a:avLst/>
          </a:prstGeom>
        </p:spPr>
        <p:txBody>
          <a:bodyPr vert="eaVert"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</a:pPr>
            <a:r>
              <a:rPr lang="zh-CN" altLang="en-US" sz="1400" kern="1500" dirty="0">
                <a:solidFill>
                  <a:schemeClr val="bg2">
                    <a:lumMod val="10000"/>
                  </a:schemeClr>
                </a:solidFill>
                <a:latin typeface="汉仪大宋简" pitchFamily="49" charset="-122"/>
                <a:ea typeface="汉仪大宋简" pitchFamily="49" charset="-122"/>
                <a:cs typeface="思源宋体 CN Light" panose="02020300000000000000" pitchFamily="18" charset="-122"/>
                <a:sym typeface="+mn-ea"/>
              </a:rPr>
              <a:t>单击此处输入你的正文，文字是您思想的提炼，为了最终演示发布的良好效果，请尽量言简意赅的阐述观点，</a:t>
            </a:r>
            <a:endParaRPr lang="zh-CN" altLang="en-US" sz="1400" kern="1500" spc="150" dirty="0">
              <a:solidFill>
                <a:schemeClr val="bg2">
                  <a:lumMod val="10000"/>
                </a:schemeClr>
              </a:solidFill>
              <a:latin typeface="汉仪大宋简" pitchFamily="49" charset="-122"/>
              <a:ea typeface="汉仪大宋简" pitchFamily="49" charset="-122"/>
              <a:cs typeface="+mn-ea"/>
              <a:sym typeface="+mn-lt"/>
            </a:endParaRPr>
          </a:p>
          <a:p>
            <a:pPr fontAlgn="auto">
              <a:lnSpc>
                <a:spcPct val="150000"/>
              </a:lnSpc>
            </a:pPr>
            <a:endParaRPr lang="zh-CN" altLang="en-US" sz="1400" kern="1500" spc="150" dirty="0">
              <a:solidFill>
                <a:schemeClr val="bg2">
                  <a:lumMod val="10000"/>
                </a:schemeClr>
              </a:solidFill>
              <a:latin typeface="汉仪大宋简" pitchFamily="49" charset="-122"/>
              <a:ea typeface="汉仪大宋简" pitchFamily="49" charset="-122"/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3499" y="1107462"/>
            <a:ext cx="1318380" cy="1951202"/>
          </a:xfrm>
          <a:prstGeom prst="rect">
            <a:avLst/>
          </a:prstGeom>
        </p:spPr>
      </p:pic>
      <p:sp>
        <p:nvSpPr>
          <p:cNvPr id="40" name="文本框 39" descr="e7d195523061f1c0092ce48a5fc95870a0687ac45bc8b2caB227BFDC40F9DB2B7A559DE97B8BDC6E716585DDCE188C7BF488BAA08C98985C74A3E1B5E305210FABE6A8AE2A6A8AB67019A6860E9B7AF5159397336B0ABBE29A758D929466F82B2D51184BE6FFFF85A1EF7C3DE9210637568495AD1229F6FAC4D60A45E9E2A28747B1FF9F0B6DD3F6"/>
          <p:cNvSpPr txBox="1"/>
          <p:nvPr/>
        </p:nvSpPr>
        <p:spPr>
          <a:xfrm>
            <a:off x="1797670" y="1748034"/>
            <a:ext cx="2522771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3200" b="1" dirty="0">
                <a:solidFill>
                  <a:srgbClr val="7E0000"/>
                </a:solidFill>
                <a:latin typeface="汉仪大宋简" pitchFamily="49" charset="-122"/>
                <a:ea typeface="汉仪大宋简" pitchFamily="49" charset="-122"/>
              </a:rPr>
              <a:t>添加标题</a:t>
            </a: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4" grpId="0"/>
      <p:bldP spid="26" grpId="0"/>
      <p:bldP spid="27" grpId="0"/>
      <p:bldP spid="28" grpId="0"/>
      <p:bldP spid="4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855378" y="1230489"/>
            <a:ext cx="3568709" cy="5661378"/>
          </a:xfrm>
          <a:prstGeom prst="rect">
            <a:avLst/>
          </a:prstGeom>
        </p:spPr>
      </p:pic>
      <p:sp>
        <p:nvSpPr>
          <p:cNvPr id="7" name="文本框 21"/>
          <p:cNvSpPr txBox="1"/>
          <p:nvPr/>
        </p:nvSpPr>
        <p:spPr>
          <a:xfrm>
            <a:off x="6322486" y="2983251"/>
            <a:ext cx="5157438" cy="1025351"/>
          </a:xfrm>
          <a:prstGeom prst="rect">
            <a:avLst/>
          </a:prstGeom>
        </p:spPr>
        <p:txBody>
          <a:bodyPr vert="horz"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</a:pPr>
            <a:r>
              <a:rPr lang="zh-CN" altLang="en-US" sz="1400" kern="1500" dirty="0">
                <a:solidFill>
                  <a:schemeClr val="bg2">
                    <a:lumMod val="10000"/>
                  </a:schemeClr>
                </a:solidFill>
                <a:latin typeface="汉仪大宋简" pitchFamily="49" charset="-122"/>
                <a:ea typeface="汉仪大宋简" pitchFamily="49" charset="-122"/>
                <a:cs typeface="思源宋体 CN Light" panose="02020300000000000000" pitchFamily="18" charset="-122"/>
                <a:sym typeface="+mn-ea"/>
              </a:rPr>
              <a:t>单击此处输入你的正文，文字是您思想的提炼，为了最终演示发布的良好效果，请尽量言简意赅的阐述观点，</a:t>
            </a:r>
            <a:endParaRPr lang="zh-CN" altLang="en-US" sz="1400" kern="1500" spc="150" dirty="0">
              <a:solidFill>
                <a:schemeClr val="bg2">
                  <a:lumMod val="10000"/>
                </a:schemeClr>
              </a:solidFill>
              <a:latin typeface="汉仪大宋简" pitchFamily="49" charset="-122"/>
              <a:ea typeface="汉仪大宋简" pitchFamily="49" charset="-122"/>
              <a:cs typeface="+mn-ea"/>
              <a:sym typeface="+mn-lt"/>
            </a:endParaRPr>
          </a:p>
          <a:p>
            <a:pPr fontAlgn="auto">
              <a:lnSpc>
                <a:spcPct val="150000"/>
              </a:lnSpc>
            </a:pPr>
            <a:endParaRPr lang="zh-CN" altLang="en-US" sz="1400" kern="1500" spc="150" dirty="0">
              <a:solidFill>
                <a:schemeClr val="bg2">
                  <a:lumMod val="10000"/>
                </a:schemeClr>
              </a:solidFill>
              <a:latin typeface="汉仪大宋简" pitchFamily="49" charset="-122"/>
              <a:ea typeface="汉仪大宋简" pitchFamily="49" charset="-122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22486" y="2639289"/>
            <a:ext cx="1195968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rgbClr val="7E0000"/>
                </a:solidFill>
                <a:latin typeface="汉仪大宋简" pitchFamily="49" charset="-122"/>
                <a:ea typeface="汉仪大宋简" pitchFamily="49" charset="-122"/>
              </a:rPr>
              <a:t>小标题</a:t>
            </a:r>
          </a:p>
        </p:txBody>
      </p:sp>
      <p:sp>
        <p:nvSpPr>
          <p:cNvPr id="11" name="文本框 21"/>
          <p:cNvSpPr txBox="1"/>
          <p:nvPr/>
        </p:nvSpPr>
        <p:spPr>
          <a:xfrm>
            <a:off x="6322486" y="4252205"/>
            <a:ext cx="5157438" cy="1025351"/>
          </a:xfrm>
          <a:prstGeom prst="rect">
            <a:avLst/>
          </a:prstGeom>
        </p:spPr>
        <p:txBody>
          <a:bodyPr vert="horz"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</a:pPr>
            <a:r>
              <a:rPr lang="zh-CN" altLang="en-US" sz="1400" kern="1500" dirty="0">
                <a:solidFill>
                  <a:schemeClr val="bg2">
                    <a:lumMod val="10000"/>
                  </a:schemeClr>
                </a:solidFill>
                <a:latin typeface="汉仪大宋简" pitchFamily="49" charset="-122"/>
                <a:ea typeface="汉仪大宋简" pitchFamily="49" charset="-122"/>
                <a:cs typeface="思源宋体 CN Light" panose="02020300000000000000" pitchFamily="18" charset="-122"/>
                <a:sym typeface="+mn-ea"/>
              </a:rPr>
              <a:t>单击此处输入你的正文，文字是您思想的提炼，为了最终演示发布的良好效果，请尽量言简意赅的阐述观点，</a:t>
            </a:r>
            <a:endParaRPr lang="zh-CN" altLang="en-US" sz="1400" kern="1500" spc="150" dirty="0">
              <a:solidFill>
                <a:schemeClr val="bg2">
                  <a:lumMod val="10000"/>
                </a:schemeClr>
              </a:solidFill>
              <a:latin typeface="汉仪大宋简" pitchFamily="49" charset="-122"/>
              <a:ea typeface="汉仪大宋简" pitchFamily="49" charset="-122"/>
              <a:cs typeface="+mn-ea"/>
              <a:sym typeface="+mn-lt"/>
            </a:endParaRPr>
          </a:p>
          <a:p>
            <a:pPr fontAlgn="auto">
              <a:lnSpc>
                <a:spcPct val="150000"/>
              </a:lnSpc>
            </a:pPr>
            <a:endParaRPr lang="zh-CN" altLang="en-US" sz="1400" kern="1500" spc="150" dirty="0">
              <a:solidFill>
                <a:schemeClr val="bg2">
                  <a:lumMod val="10000"/>
                </a:schemeClr>
              </a:solidFill>
              <a:latin typeface="汉仪大宋简" pitchFamily="49" charset="-122"/>
              <a:ea typeface="汉仪大宋简" pitchFamily="49" charset="-122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322486" y="3908243"/>
            <a:ext cx="1195968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rgbClr val="7E0000"/>
                </a:solidFill>
                <a:latin typeface="汉仪大宋简" pitchFamily="49" charset="-122"/>
                <a:ea typeface="汉仪大宋简" pitchFamily="49" charset="-122"/>
              </a:rPr>
              <a:t>小标题</a:t>
            </a:r>
          </a:p>
        </p:txBody>
      </p:sp>
      <p:sp>
        <p:nvSpPr>
          <p:cNvPr id="15" name="矩形 14"/>
          <p:cNvSpPr/>
          <p:nvPr/>
        </p:nvSpPr>
        <p:spPr>
          <a:xfrm rot="10800000">
            <a:off x="12013581" y="0"/>
            <a:ext cx="178419" cy="863947"/>
          </a:xfrm>
          <a:prstGeom prst="rect">
            <a:avLst/>
          </a:prstGeom>
          <a:solidFill>
            <a:srgbClr val="7C1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大宋简" pitchFamily="49" charset="-122"/>
              <a:ea typeface="汉仪大宋简" pitchFamily="49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248614" y="217617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印品灵秀体（非商用）" pitchFamily="2" charset="-122"/>
                <a:ea typeface="印品灵秀体（非商用）" pitchFamily="2" charset="-122"/>
              </a:rPr>
              <a:t>贰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7882259" y="1449657"/>
            <a:ext cx="3626741" cy="724828"/>
            <a:chOff x="7882259" y="1449657"/>
            <a:chExt cx="3626741" cy="724828"/>
          </a:xfrm>
        </p:grpSpPr>
        <p:sp>
          <p:nvSpPr>
            <p:cNvPr id="18" name="文本框 17" descr="e7d195523061f1c0092ce48a5fc95870a0687ac45bc8b2caB227BFDC40F9DB2B7A559DE97B8BDC6E716585DDCE188C7BF488BAA08C98985C74A3E1B5E305210FABE6A8AE2A6A8AB67019A6860E9B7AF5159397336B0ABBE29A758D929466F82B2D51184BE6FFFF85A1EF7C3DE9210637568495AD1229F6FAC4D60A45E9E2A28747B1FF9F0B6DD3F6"/>
            <p:cNvSpPr txBox="1"/>
            <p:nvPr/>
          </p:nvSpPr>
          <p:spPr>
            <a:xfrm>
              <a:off x="8986229" y="1449657"/>
              <a:ext cx="2522771" cy="58477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dist"/>
              <a:r>
                <a:rPr lang="zh-CN" altLang="en-US" sz="3200" b="1" dirty="0">
                  <a:solidFill>
                    <a:srgbClr val="7E0000"/>
                  </a:solidFill>
                  <a:latin typeface="汉仪大宋简" pitchFamily="49" charset="-122"/>
                  <a:ea typeface="汉仪大宋简" pitchFamily="49" charset="-122"/>
                </a:rPr>
                <a:t>添加标题</a:t>
              </a: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7882259" y="2174485"/>
              <a:ext cx="3445727" cy="0"/>
            </a:xfrm>
            <a:prstGeom prst="line">
              <a:avLst/>
            </a:prstGeom>
            <a:ln w="12700"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1286932" y="2370669"/>
            <a:ext cx="1174048" cy="3479280"/>
            <a:chOff x="1286932" y="2370669"/>
            <a:chExt cx="1174048" cy="3479280"/>
          </a:xfrm>
        </p:grpSpPr>
        <p:sp>
          <p:nvSpPr>
            <p:cNvPr id="5" name="矩形 4"/>
            <p:cNvSpPr/>
            <p:nvPr/>
          </p:nvSpPr>
          <p:spPr>
            <a:xfrm>
              <a:off x="1286933" y="2619024"/>
              <a:ext cx="1174046" cy="29802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大宋简" pitchFamily="49" charset="-122"/>
                <a:ea typeface="汉仪大宋简" pitchFamily="49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286934" y="2370669"/>
              <a:ext cx="1174046" cy="2483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大宋简" pitchFamily="49" charset="-122"/>
                <a:ea typeface="汉仪大宋简" pitchFamily="49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402432" y="2952234"/>
              <a:ext cx="553998" cy="176191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2400" dirty="0">
                  <a:latin typeface="印品灵秀体（非商用）" pitchFamily="2" charset="-122"/>
                  <a:ea typeface="印品灵秀体（非商用）" pitchFamily="2" charset="-122"/>
                </a:rPr>
                <a:t>执子之手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835923" y="3701905"/>
              <a:ext cx="553998" cy="176191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2400" dirty="0">
                  <a:latin typeface="印品灵秀体（非商用）" pitchFamily="2" charset="-122"/>
                  <a:ea typeface="印品灵秀体（非商用）" pitchFamily="2" charset="-122"/>
                </a:rPr>
                <a:t>与之偕老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1286932" y="5601594"/>
              <a:ext cx="1174046" cy="2483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大宋简" pitchFamily="49" charset="-122"/>
                <a:ea typeface="汉仪大宋简" pitchFamily="49" charset="-122"/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6721" y="5139912"/>
            <a:ext cx="1054733" cy="783289"/>
          </a:xfrm>
          <a:prstGeom prst="rect">
            <a:avLst/>
          </a:prstGeom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66845" y="4251812"/>
            <a:ext cx="2856683" cy="2606188"/>
          </a:xfrm>
          <a:prstGeom prst="rect">
            <a:avLst/>
          </a:prstGeom>
        </p:spPr>
      </p:pic>
      <p:sp>
        <p:nvSpPr>
          <p:cNvPr id="3" name="图形 31"/>
          <p:cNvSpPr/>
          <p:nvPr/>
        </p:nvSpPr>
        <p:spPr>
          <a:xfrm>
            <a:off x="8770477" y="4597002"/>
            <a:ext cx="1201340" cy="521785"/>
          </a:xfrm>
          <a:custGeom>
            <a:avLst/>
            <a:gdLst>
              <a:gd name="connsiteX0" fmla="*/ 888743 w 5737634"/>
              <a:gd name="connsiteY0" fmla="*/ 581444 h 2492063"/>
              <a:gd name="connsiteX1" fmla="*/ 1490247 w 5737634"/>
              <a:gd name="connsiteY1" fmla="*/ 1181 h 2492063"/>
              <a:gd name="connsiteX2" fmla="*/ 1871437 w 5737634"/>
              <a:gd name="connsiteY2" fmla="*/ 147961 h 2492063"/>
              <a:gd name="connsiteX3" fmla="*/ 2008312 w 5737634"/>
              <a:gd name="connsiteY3" fmla="*/ 556012 h 2492063"/>
              <a:gd name="connsiteX4" fmla="*/ 2422173 w 5737634"/>
              <a:gd name="connsiteY4" fmla="*/ 481717 h 2492063"/>
              <a:gd name="connsiteX5" fmla="*/ 2738212 w 5737634"/>
              <a:gd name="connsiteY5" fmla="*/ 753465 h 2492063"/>
              <a:gd name="connsiteX6" fmla="*/ 3011866 w 5737634"/>
              <a:gd name="connsiteY6" fmla="*/ 751846 h 2492063"/>
              <a:gd name="connsiteX7" fmla="*/ 3255515 w 5737634"/>
              <a:gd name="connsiteY7" fmla="*/ 853287 h 2492063"/>
              <a:gd name="connsiteX8" fmla="*/ 3628705 w 5737634"/>
              <a:gd name="connsiteY8" fmla="*/ 735463 h 2492063"/>
              <a:gd name="connsiteX9" fmla="*/ 4260498 w 5737634"/>
              <a:gd name="connsiteY9" fmla="*/ 610019 h 2492063"/>
              <a:gd name="connsiteX10" fmla="*/ 4872574 w 5737634"/>
              <a:gd name="connsiteY10" fmla="*/ 929106 h 2492063"/>
              <a:gd name="connsiteX11" fmla="*/ 5067837 w 5737634"/>
              <a:gd name="connsiteY11" fmla="*/ 1180566 h 2492063"/>
              <a:gd name="connsiteX12" fmla="*/ 5395211 w 5737634"/>
              <a:gd name="connsiteY12" fmla="*/ 1462125 h 2492063"/>
              <a:gd name="connsiteX13" fmla="*/ 5016307 w 5737634"/>
              <a:gd name="connsiteY13" fmla="*/ 1213713 h 2492063"/>
              <a:gd name="connsiteX14" fmla="*/ 4832379 w 5737634"/>
              <a:gd name="connsiteY14" fmla="*/ 1016165 h 2492063"/>
              <a:gd name="connsiteX15" fmla="*/ 4476239 w 5737634"/>
              <a:gd name="connsiteY15" fmla="*/ 781755 h 2492063"/>
              <a:gd name="connsiteX16" fmla="*/ 3532216 w 5737634"/>
              <a:gd name="connsiteY16" fmla="*/ 933583 h 2492063"/>
              <a:gd name="connsiteX17" fmla="*/ 3310189 w 5737634"/>
              <a:gd name="connsiteY17" fmla="*/ 997305 h 2492063"/>
              <a:gd name="connsiteX18" fmla="*/ 3065872 w 5737634"/>
              <a:gd name="connsiteY18" fmla="*/ 926249 h 2492063"/>
              <a:gd name="connsiteX19" fmla="*/ 2778694 w 5737634"/>
              <a:gd name="connsiteY19" fmla="*/ 906056 h 2492063"/>
              <a:gd name="connsiteX20" fmla="*/ 2769550 w 5737634"/>
              <a:gd name="connsiteY20" fmla="*/ 1100366 h 2492063"/>
              <a:gd name="connsiteX21" fmla="*/ 2528567 w 5737634"/>
              <a:gd name="connsiteY21" fmla="*/ 1377734 h 2492063"/>
              <a:gd name="connsiteX22" fmla="*/ 2291395 w 5737634"/>
              <a:gd name="connsiteY22" fmla="*/ 1356684 h 2492063"/>
              <a:gd name="connsiteX23" fmla="*/ 2176809 w 5737634"/>
              <a:gd name="connsiteY23" fmla="*/ 1110939 h 2492063"/>
              <a:gd name="connsiteX24" fmla="*/ 2277774 w 5737634"/>
              <a:gd name="connsiteY24" fmla="*/ 918153 h 2492063"/>
              <a:gd name="connsiteX25" fmla="*/ 2343687 w 5737634"/>
              <a:gd name="connsiteY25" fmla="*/ 895959 h 2492063"/>
              <a:gd name="connsiteX26" fmla="*/ 2368357 w 5737634"/>
              <a:gd name="connsiteY26" fmla="*/ 982542 h 2492063"/>
              <a:gd name="connsiteX27" fmla="*/ 2307968 w 5737634"/>
              <a:gd name="connsiteY27" fmla="*/ 1063218 h 2492063"/>
              <a:gd name="connsiteX28" fmla="*/ 2441985 w 5737634"/>
              <a:gd name="connsiteY28" fmla="*/ 1221429 h 2492063"/>
              <a:gd name="connsiteX29" fmla="*/ 2641534 w 5737634"/>
              <a:gd name="connsiteY29" fmla="*/ 1053598 h 2492063"/>
              <a:gd name="connsiteX30" fmla="*/ 2605815 w 5737634"/>
              <a:gd name="connsiteY30" fmla="*/ 794899 h 2492063"/>
              <a:gd name="connsiteX31" fmla="*/ 2415315 w 5737634"/>
              <a:gd name="connsiteY31" fmla="*/ 632784 h 2492063"/>
              <a:gd name="connsiteX32" fmla="*/ 2118706 w 5737634"/>
              <a:gd name="connsiteY32" fmla="*/ 664026 h 2492063"/>
              <a:gd name="connsiteX33" fmla="*/ 1956210 w 5737634"/>
              <a:gd name="connsiteY33" fmla="*/ 816426 h 2492063"/>
              <a:gd name="connsiteX34" fmla="*/ 1902203 w 5737634"/>
              <a:gd name="connsiteY34" fmla="*/ 1198188 h 2492063"/>
              <a:gd name="connsiteX35" fmla="*/ 2102133 w 5737634"/>
              <a:gd name="connsiteY35" fmla="*/ 1631194 h 2492063"/>
              <a:gd name="connsiteX36" fmla="*/ 2556190 w 5737634"/>
              <a:gd name="connsiteY36" fmla="*/ 1832648 h 2492063"/>
              <a:gd name="connsiteX37" fmla="*/ 3093685 w 5737634"/>
              <a:gd name="connsiteY37" fmla="*/ 1677962 h 2492063"/>
              <a:gd name="connsiteX38" fmla="*/ 3808156 w 5737634"/>
              <a:gd name="connsiteY38" fmla="*/ 1134656 h 2492063"/>
              <a:gd name="connsiteX39" fmla="*/ 4167153 w 5737634"/>
              <a:gd name="connsiteY39" fmla="*/ 966444 h 2492063"/>
              <a:gd name="connsiteX40" fmla="*/ 4411946 w 5737634"/>
              <a:gd name="connsiteY40" fmla="*/ 957586 h 2492063"/>
              <a:gd name="connsiteX41" fmla="*/ 4804947 w 5737634"/>
              <a:gd name="connsiteY41" fmla="*/ 1195997 h 2492063"/>
              <a:gd name="connsiteX42" fmla="*/ 5035642 w 5737634"/>
              <a:gd name="connsiteY42" fmla="*/ 1404213 h 2492063"/>
              <a:gd name="connsiteX43" fmla="*/ 5519227 w 5737634"/>
              <a:gd name="connsiteY43" fmla="*/ 1596428 h 2492063"/>
              <a:gd name="connsiteX44" fmla="*/ 5231762 w 5737634"/>
              <a:gd name="connsiteY44" fmla="*/ 1576806 h 2492063"/>
              <a:gd name="connsiteX45" fmla="*/ 4767514 w 5737634"/>
              <a:gd name="connsiteY45" fmla="*/ 1251909 h 2492063"/>
              <a:gd name="connsiteX46" fmla="*/ 4358224 w 5737634"/>
              <a:gd name="connsiteY46" fmla="*/ 1073410 h 2492063"/>
              <a:gd name="connsiteX47" fmla="*/ 3773199 w 5737634"/>
              <a:gd name="connsiteY47" fmla="*/ 1298772 h 2492063"/>
              <a:gd name="connsiteX48" fmla="*/ 3480400 w 5737634"/>
              <a:gd name="connsiteY48" fmla="*/ 1577473 h 2492063"/>
              <a:gd name="connsiteX49" fmla="*/ 2783551 w 5737634"/>
              <a:gd name="connsiteY49" fmla="*/ 1963140 h 2492063"/>
              <a:gd name="connsiteX50" fmla="*/ 1842100 w 5737634"/>
              <a:gd name="connsiteY50" fmla="*/ 1501845 h 2492063"/>
              <a:gd name="connsiteX51" fmla="*/ 1773806 w 5737634"/>
              <a:gd name="connsiteY51" fmla="*/ 966063 h 2492063"/>
              <a:gd name="connsiteX52" fmla="*/ 1536538 w 5737634"/>
              <a:gd name="connsiteY52" fmla="*/ 976827 h 2492063"/>
              <a:gd name="connsiteX53" fmla="*/ 1394044 w 5737634"/>
              <a:gd name="connsiteY53" fmla="*/ 824617 h 2492063"/>
              <a:gd name="connsiteX54" fmla="*/ 1439669 w 5737634"/>
              <a:gd name="connsiteY54" fmla="*/ 546487 h 2492063"/>
              <a:gd name="connsiteX55" fmla="*/ 1565399 w 5737634"/>
              <a:gd name="connsiteY55" fmla="*/ 474954 h 2492063"/>
              <a:gd name="connsiteX56" fmla="*/ 1600356 w 5737634"/>
              <a:gd name="connsiteY56" fmla="*/ 557346 h 2492063"/>
              <a:gd name="connsiteX57" fmla="*/ 1522918 w 5737634"/>
              <a:gd name="connsiteY57" fmla="*/ 640213 h 2492063"/>
              <a:gd name="connsiteX58" fmla="*/ 1621978 w 5737634"/>
              <a:gd name="connsiteY58" fmla="*/ 821569 h 2492063"/>
              <a:gd name="connsiteX59" fmla="*/ 1795999 w 5737634"/>
              <a:gd name="connsiteY59" fmla="*/ 760609 h 2492063"/>
              <a:gd name="connsiteX60" fmla="*/ 1876200 w 5737634"/>
              <a:gd name="connsiteY60" fmla="*/ 548868 h 2492063"/>
              <a:gd name="connsiteX61" fmla="*/ 1747993 w 5737634"/>
              <a:gd name="connsiteY61" fmla="*/ 241973 h 2492063"/>
              <a:gd name="connsiteX62" fmla="*/ 1518441 w 5737634"/>
              <a:gd name="connsiteY62" fmla="*/ 165392 h 2492063"/>
              <a:gd name="connsiteX63" fmla="*/ 1189352 w 5737634"/>
              <a:gd name="connsiteY63" fmla="*/ 287693 h 2492063"/>
              <a:gd name="connsiteX64" fmla="*/ 1077433 w 5737634"/>
              <a:gd name="connsiteY64" fmla="*/ 469716 h 2492063"/>
              <a:gd name="connsiteX65" fmla="*/ 1051144 w 5737634"/>
              <a:gd name="connsiteY65" fmla="*/ 874147 h 2492063"/>
              <a:gd name="connsiteX66" fmla="*/ 1101341 w 5737634"/>
              <a:gd name="connsiteY66" fmla="*/ 965111 h 2492063"/>
              <a:gd name="connsiteX67" fmla="*/ 1484437 w 5737634"/>
              <a:gd name="connsiteY67" fmla="*/ 1630051 h 2492063"/>
              <a:gd name="connsiteX68" fmla="*/ 2017265 w 5737634"/>
              <a:gd name="connsiteY68" fmla="*/ 2145925 h 2492063"/>
              <a:gd name="connsiteX69" fmla="*/ 2632485 w 5737634"/>
              <a:gd name="connsiteY69" fmla="*/ 2304802 h 2492063"/>
              <a:gd name="connsiteX70" fmla="*/ 3289424 w 5737634"/>
              <a:gd name="connsiteY70" fmla="*/ 2053723 h 2492063"/>
              <a:gd name="connsiteX71" fmla="*/ 3946268 w 5737634"/>
              <a:gd name="connsiteY71" fmla="*/ 1423930 h 2492063"/>
              <a:gd name="connsiteX72" fmla="*/ 4327554 w 5737634"/>
              <a:gd name="connsiteY72" fmla="*/ 1224858 h 2492063"/>
              <a:gd name="connsiteX73" fmla="*/ 4671978 w 5737634"/>
              <a:gd name="connsiteY73" fmla="*/ 1347540 h 2492063"/>
              <a:gd name="connsiteX74" fmla="*/ 5032023 w 5737634"/>
              <a:gd name="connsiteY74" fmla="*/ 1616526 h 2492063"/>
              <a:gd name="connsiteX75" fmla="*/ 5442265 w 5737634"/>
              <a:gd name="connsiteY75" fmla="*/ 1718348 h 2492063"/>
              <a:gd name="connsiteX76" fmla="*/ 5737635 w 5737634"/>
              <a:gd name="connsiteY76" fmla="*/ 1656054 h 2492063"/>
              <a:gd name="connsiteX77" fmla="*/ 5737635 w 5737634"/>
              <a:gd name="connsiteY77" fmla="*/ 1659388 h 2492063"/>
              <a:gd name="connsiteX78" fmla="*/ 5590283 w 5737634"/>
              <a:gd name="connsiteY78" fmla="*/ 1742732 h 2492063"/>
              <a:gd name="connsiteX79" fmla="*/ 5158324 w 5737634"/>
              <a:gd name="connsiteY79" fmla="*/ 1759972 h 2492063"/>
              <a:gd name="connsiteX80" fmla="*/ 4853048 w 5737634"/>
              <a:gd name="connsiteY80" fmla="*/ 1624527 h 2492063"/>
              <a:gd name="connsiteX81" fmla="*/ 4731890 w 5737634"/>
              <a:gd name="connsiteY81" fmla="*/ 1534801 h 2492063"/>
              <a:gd name="connsiteX82" fmla="*/ 4386228 w 5737634"/>
              <a:gd name="connsiteY82" fmla="*/ 1357350 h 2492063"/>
              <a:gd name="connsiteX83" fmla="*/ 4060092 w 5737634"/>
              <a:gd name="connsiteY83" fmla="*/ 1490129 h 2492063"/>
              <a:gd name="connsiteX84" fmla="*/ 3824158 w 5737634"/>
              <a:gd name="connsiteY84" fmla="*/ 1739684 h 2492063"/>
              <a:gd name="connsiteX85" fmla="*/ 3211033 w 5737634"/>
              <a:gd name="connsiteY85" fmla="*/ 2252224 h 2492063"/>
              <a:gd name="connsiteX86" fmla="*/ 2422459 w 5737634"/>
              <a:gd name="connsiteY86" fmla="*/ 2421769 h 2492063"/>
              <a:gd name="connsiteX87" fmla="*/ 1645219 w 5737634"/>
              <a:gd name="connsiteY87" fmla="*/ 2060200 h 2492063"/>
              <a:gd name="connsiteX88" fmla="*/ 1349182 w 5737634"/>
              <a:gd name="connsiteY88" fmla="*/ 1689963 h 2492063"/>
              <a:gd name="connsiteX89" fmla="*/ 999900 w 5737634"/>
              <a:gd name="connsiteY89" fmla="*/ 1067409 h 2492063"/>
              <a:gd name="connsiteX90" fmla="*/ 632711 w 5737634"/>
              <a:gd name="connsiteY90" fmla="*/ 816235 h 2492063"/>
              <a:gd name="connsiteX91" fmla="*/ 306480 w 5737634"/>
              <a:gd name="connsiteY91" fmla="*/ 908723 h 2492063"/>
              <a:gd name="connsiteX92" fmla="*/ 144841 w 5737634"/>
              <a:gd name="connsiteY92" fmla="*/ 1147038 h 2492063"/>
              <a:gd name="connsiteX93" fmla="*/ 233423 w 5737634"/>
              <a:gd name="connsiteY93" fmla="*/ 1595094 h 2492063"/>
              <a:gd name="connsiteX94" fmla="*/ 422780 w 5737634"/>
              <a:gd name="connsiteY94" fmla="*/ 1706537 h 2492063"/>
              <a:gd name="connsiteX95" fmla="*/ 612232 w 5737634"/>
              <a:gd name="connsiteY95" fmla="*/ 1633671 h 2492063"/>
              <a:gd name="connsiteX96" fmla="*/ 682432 w 5737634"/>
              <a:gd name="connsiteY96" fmla="*/ 1535087 h 2492063"/>
              <a:gd name="connsiteX97" fmla="*/ 646427 w 5737634"/>
              <a:gd name="connsiteY97" fmla="*/ 1372971 h 2492063"/>
              <a:gd name="connsiteX98" fmla="*/ 515935 w 5737634"/>
              <a:gd name="connsiteY98" fmla="*/ 1322679 h 2492063"/>
              <a:gd name="connsiteX99" fmla="*/ 507838 w 5737634"/>
              <a:gd name="connsiteY99" fmla="*/ 1205903 h 2492063"/>
              <a:gd name="connsiteX100" fmla="*/ 675955 w 5737634"/>
              <a:gd name="connsiteY100" fmla="*/ 1219047 h 2492063"/>
              <a:gd name="connsiteX101" fmla="*/ 819496 w 5737634"/>
              <a:gd name="connsiteY101" fmla="*/ 1588046 h 2492063"/>
              <a:gd name="connsiteX102" fmla="*/ 682908 w 5737634"/>
              <a:gd name="connsiteY102" fmla="*/ 1761496 h 2492063"/>
              <a:gd name="connsiteX103" fmla="*/ 628806 w 5737634"/>
              <a:gd name="connsiteY103" fmla="*/ 1796167 h 2492063"/>
              <a:gd name="connsiteX104" fmla="*/ 959419 w 5737634"/>
              <a:gd name="connsiteY104" fmla="*/ 1920564 h 2492063"/>
              <a:gd name="connsiteX105" fmla="*/ 1119724 w 5737634"/>
              <a:gd name="connsiteY105" fmla="*/ 1918468 h 2492063"/>
              <a:gd name="connsiteX106" fmla="*/ 1275744 w 5737634"/>
              <a:gd name="connsiteY106" fmla="*/ 2076869 h 2492063"/>
              <a:gd name="connsiteX107" fmla="*/ 1584925 w 5737634"/>
              <a:gd name="connsiteY107" fmla="*/ 2319852 h 2492063"/>
              <a:gd name="connsiteX108" fmla="*/ 2316350 w 5737634"/>
              <a:gd name="connsiteY108" fmla="*/ 2492064 h 2492063"/>
              <a:gd name="connsiteX109" fmla="*/ 2101752 w 5737634"/>
              <a:gd name="connsiteY109" fmla="*/ 2492064 h 2492063"/>
              <a:gd name="connsiteX110" fmla="*/ 1503106 w 5737634"/>
              <a:gd name="connsiteY110" fmla="*/ 2411101 h 2492063"/>
              <a:gd name="connsiteX111" fmla="*/ 1256027 w 5737634"/>
              <a:gd name="connsiteY111" fmla="*/ 2239842 h 2492063"/>
              <a:gd name="connsiteX112" fmla="*/ 1078195 w 5737634"/>
              <a:gd name="connsiteY112" fmla="*/ 2065153 h 2492063"/>
              <a:gd name="connsiteX113" fmla="*/ 1013711 w 5737634"/>
              <a:gd name="connsiteY113" fmla="*/ 2048675 h 2492063"/>
              <a:gd name="connsiteX114" fmla="*/ 801780 w 5737634"/>
              <a:gd name="connsiteY114" fmla="*/ 2036197 h 2492063"/>
              <a:gd name="connsiteX115" fmla="*/ 491074 w 5737634"/>
              <a:gd name="connsiteY115" fmla="*/ 1831219 h 2492063"/>
              <a:gd name="connsiteX116" fmla="*/ 164462 w 5737634"/>
              <a:gd name="connsiteY116" fmla="*/ 1712252 h 2492063"/>
              <a:gd name="connsiteX117" fmla="*/ 61 w 5737634"/>
              <a:gd name="connsiteY117" fmla="*/ 1225715 h 2492063"/>
              <a:gd name="connsiteX118" fmla="*/ 159128 w 5737634"/>
              <a:gd name="connsiteY118" fmla="*/ 857097 h 2492063"/>
              <a:gd name="connsiteX119" fmla="*/ 576799 w 5737634"/>
              <a:gd name="connsiteY119" fmla="*/ 660978 h 2492063"/>
              <a:gd name="connsiteX120" fmla="*/ 896173 w 5737634"/>
              <a:gd name="connsiteY120" fmla="*/ 738606 h 2492063"/>
              <a:gd name="connsiteX121" fmla="*/ 888743 w 5737634"/>
              <a:gd name="connsiteY121" fmla="*/ 581444 h 2492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5737634" h="2492063">
                <a:moveTo>
                  <a:pt x="888743" y="581444"/>
                </a:moveTo>
                <a:cubicBezTo>
                  <a:pt x="917890" y="278930"/>
                  <a:pt x="1186780" y="19374"/>
                  <a:pt x="1490247" y="1181"/>
                </a:cubicBezTo>
                <a:cubicBezTo>
                  <a:pt x="1630169" y="-8630"/>
                  <a:pt x="1776473" y="42900"/>
                  <a:pt x="1871437" y="147961"/>
                </a:cubicBezTo>
                <a:cubicBezTo>
                  <a:pt x="1971450" y="257689"/>
                  <a:pt x="2007264" y="410946"/>
                  <a:pt x="2008312" y="556012"/>
                </a:cubicBezTo>
                <a:cubicBezTo>
                  <a:pt x="2131279" y="484479"/>
                  <a:pt x="2281584" y="442093"/>
                  <a:pt x="2422173" y="481717"/>
                </a:cubicBezTo>
                <a:cubicBezTo>
                  <a:pt x="2564096" y="513816"/>
                  <a:pt x="2680015" y="622116"/>
                  <a:pt x="2738212" y="753465"/>
                </a:cubicBezTo>
                <a:cubicBezTo>
                  <a:pt x="2826700" y="728415"/>
                  <a:pt x="2923950" y="719271"/>
                  <a:pt x="3011866" y="751846"/>
                </a:cubicBezTo>
                <a:cubicBezTo>
                  <a:pt x="3095686" y="779850"/>
                  <a:pt x="3164837" y="845191"/>
                  <a:pt x="3255515" y="853287"/>
                </a:cubicBezTo>
                <a:cubicBezTo>
                  <a:pt x="3390484" y="869385"/>
                  <a:pt x="3517738" y="804900"/>
                  <a:pt x="3628705" y="735463"/>
                </a:cubicBezTo>
                <a:cubicBezTo>
                  <a:pt x="3817490" y="624973"/>
                  <a:pt x="4043899" y="583063"/>
                  <a:pt x="4260498" y="610019"/>
                </a:cubicBezTo>
                <a:cubicBezTo>
                  <a:pt x="4494241" y="637451"/>
                  <a:pt x="4716079" y="753275"/>
                  <a:pt x="4872574" y="929106"/>
                </a:cubicBezTo>
                <a:cubicBezTo>
                  <a:pt x="4944012" y="1007878"/>
                  <a:pt x="4999448" y="1099318"/>
                  <a:pt x="5067837" y="1180566"/>
                </a:cubicBezTo>
                <a:cubicBezTo>
                  <a:pt x="5162039" y="1290485"/>
                  <a:pt x="5279197" y="1376972"/>
                  <a:pt x="5395211" y="1462125"/>
                </a:cubicBezTo>
                <a:cubicBezTo>
                  <a:pt x="5251384" y="1411167"/>
                  <a:pt x="5129273" y="1313821"/>
                  <a:pt x="5016307" y="1213713"/>
                </a:cubicBezTo>
                <a:cubicBezTo>
                  <a:pt x="4947536" y="1154944"/>
                  <a:pt x="4893720" y="1081887"/>
                  <a:pt x="4832379" y="1016165"/>
                </a:cubicBezTo>
                <a:cubicBezTo>
                  <a:pt x="4729795" y="917010"/>
                  <a:pt x="4610161" y="832618"/>
                  <a:pt x="4476239" y="781755"/>
                </a:cubicBezTo>
                <a:cubicBezTo>
                  <a:pt x="4162962" y="664407"/>
                  <a:pt x="3797392" y="736225"/>
                  <a:pt x="3532216" y="933583"/>
                </a:cubicBezTo>
                <a:cubicBezTo>
                  <a:pt x="3468494" y="979684"/>
                  <a:pt x="3388389" y="1001306"/>
                  <a:pt x="3310189" y="997305"/>
                </a:cubicBezTo>
                <a:cubicBezTo>
                  <a:pt x="3224654" y="992067"/>
                  <a:pt x="3142263" y="963968"/>
                  <a:pt x="3065872" y="926249"/>
                </a:cubicBezTo>
                <a:cubicBezTo>
                  <a:pt x="2977576" y="881386"/>
                  <a:pt x="2872705" y="878814"/>
                  <a:pt x="2778694" y="906056"/>
                </a:cubicBezTo>
                <a:cubicBezTo>
                  <a:pt x="2780599" y="970826"/>
                  <a:pt x="2786123" y="1036834"/>
                  <a:pt x="2769550" y="1100366"/>
                </a:cubicBezTo>
                <a:cubicBezTo>
                  <a:pt x="2741070" y="1224096"/>
                  <a:pt x="2653535" y="1340491"/>
                  <a:pt x="2528567" y="1377734"/>
                </a:cubicBezTo>
                <a:cubicBezTo>
                  <a:pt x="2451319" y="1400308"/>
                  <a:pt x="2361118" y="1401737"/>
                  <a:pt x="2291395" y="1356684"/>
                </a:cubicBezTo>
                <a:cubicBezTo>
                  <a:pt x="2212147" y="1303439"/>
                  <a:pt x="2172237" y="1204379"/>
                  <a:pt x="2176809" y="1110939"/>
                </a:cubicBezTo>
                <a:cubicBezTo>
                  <a:pt x="2177476" y="1035120"/>
                  <a:pt x="2221005" y="965682"/>
                  <a:pt x="2277774" y="918153"/>
                </a:cubicBezTo>
                <a:cubicBezTo>
                  <a:pt x="2295871" y="903198"/>
                  <a:pt x="2319017" y="887101"/>
                  <a:pt x="2343687" y="895959"/>
                </a:cubicBezTo>
                <a:cubicBezTo>
                  <a:pt x="2367214" y="916724"/>
                  <a:pt x="2381882" y="952347"/>
                  <a:pt x="2368357" y="982542"/>
                </a:cubicBezTo>
                <a:cubicBezTo>
                  <a:pt x="2349973" y="1010736"/>
                  <a:pt x="2315112" y="1028071"/>
                  <a:pt x="2307968" y="1063218"/>
                </a:cubicBezTo>
                <a:cubicBezTo>
                  <a:pt x="2289680" y="1141800"/>
                  <a:pt x="2360737" y="1227144"/>
                  <a:pt x="2441985" y="1221429"/>
                </a:cubicBezTo>
                <a:cubicBezTo>
                  <a:pt x="2534949" y="1215047"/>
                  <a:pt x="2616959" y="1142466"/>
                  <a:pt x="2641534" y="1053598"/>
                </a:cubicBezTo>
                <a:cubicBezTo>
                  <a:pt x="2666775" y="967302"/>
                  <a:pt x="2649439" y="872337"/>
                  <a:pt x="2605815" y="794899"/>
                </a:cubicBezTo>
                <a:cubicBezTo>
                  <a:pt x="2563429" y="721747"/>
                  <a:pt x="2498944" y="655548"/>
                  <a:pt x="2415315" y="632784"/>
                </a:cubicBezTo>
                <a:cubicBezTo>
                  <a:pt x="2317017" y="605447"/>
                  <a:pt x="2210337" y="621735"/>
                  <a:pt x="2118706" y="664026"/>
                </a:cubicBezTo>
                <a:cubicBezTo>
                  <a:pt x="2050793" y="696315"/>
                  <a:pt x="1987547" y="746417"/>
                  <a:pt x="1956210" y="816426"/>
                </a:cubicBezTo>
                <a:cubicBezTo>
                  <a:pt x="1900679" y="934631"/>
                  <a:pt x="1885820" y="1069410"/>
                  <a:pt x="1902203" y="1198188"/>
                </a:cubicBezTo>
                <a:cubicBezTo>
                  <a:pt x="1922777" y="1357731"/>
                  <a:pt x="1985166" y="1517561"/>
                  <a:pt x="2102133" y="1631194"/>
                </a:cubicBezTo>
                <a:cubicBezTo>
                  <a:pt x="2225005" y="1746161"/>
                  <a:pt x="2386168" y="1826647"/>
                  <a:pt x="2556190" y="1832648"/>
                </a:cubicBezTo>
                <a:cubicBezTo>
                  <a:pt x="2746785" y="1843125"/>
                  <a:pt x="2931284" y="1772069"/>
                  <a:pt x="3093685" y="1677962"/>
                </a:cubicBezTo>
                <a:cubicBezTo>
                  <a:pt x="3354385" y="1527753"/>
                  <a:pt x="3562411" y="1305725"/>
                  <a:pt x="3808156" y="1134656"/>
                </a:cubicBezTo>
                <a:cubicBezTo>
                  <a:pt x="3917312" y="1059313"/>
                  <a:pt x="4037137" y="996067"/>
                  <a:pt x="4167153" y="966444"/>
                </a:cubicBezTo>
                <a:cubicBezTo>
                  <a:pt x="4247354" y="950252"/>
                  <a:pt x="4331078" y="936536"/>
                  <a:pt x="4411946" y="957586"/>
                </a:cubicBezTo>
                <a:cubicBezTo>
                  <a:pt x="4564250" y="993400"/>
                  <a:pt x="4690647" y="1093698"/>
                  <a:pt x="4804947" y="1195997"/>
                </a:cubicBezTo>
                <a:cubicBezTo>
                  <a:pt x="4882480" y="1264672"/>
                  <a:pt x="4952394" y="1342015"/>
                  <a:pt x="5035642" y="1404213"/>
                </a:cubicBezTo>
                <a:cubicBezTo>
                  <a:pt x="5173755" y="1512036"/>
                  <a:pt x="5341109" y="1593666"/>
                  <a:pt x="5519227" y="1596428"/>
                </a:cubicBezTo>
                <a:cubicBezTo>
                  <a:pt x="5428453" y="1644243"/>
                  <a:pt x="5320916" y="1613478"/>
                  <a:pt x="5231762" y="1576806"/>
                </a:cubicBezTo>
                <a:cubicBezTo>
                  <a:pt x="5057169" y="1500797"/>
                  <a:pt x="4905721" y="1381068"/>
                  <a:pt x="4767514" y="1251909"/>
                </a:cubicBezTo>
                <a:cubicBezTo>
                  <a:pt x="4655595" y="1149896"/>
                  <a:pt x="4510815" y="1080554"/>
                  <a:pt x="4358224" y="1073410"/>
                </a:cubicBezTo>
                <a:cubicBezTo>
                  <a:pt x="4142102" y="1060932"/>
                  <a:pt x="3932647" y="1158087"/>
                  <a:pt x="3773199" y="1298772"/>
                </a:cubicBezTo>
                <a:cubicBezTo>
                  <a:pt x="3674234" y="1390212"/>
                  <a:pt x="3582699" y="1489557"/>
                  <a:pt x="3480400" y="1577473"/>
                </a:cubicBezTo>
                <a:cubicBezTo>
                  <a:pt x="3279899" y="1753209"/>
                  <a:pt x="3049204" y="1910372"/>
                  <a:pt x="2783551" y="1963140"/>
                </a:cubicBezTo>
                <a:cubicBezTo>
                  <a:pt x="2414648" y="2042579"/>
                  <a:pt x="2003359" y="1844459"/>
                  <a:pt x="1842100" y="1501845"/>
                </a:cubicBezTo>
                <a:cubicBezTo>
                  <a:pt x="1761233" y="1336491"/>
                  <a:pt x="1745041" y="1146276"/>
                  <a:pt x="1773806" y="966063"/>
                </a:cubicBezTo>
                <a:cubicBezTo>
                  <a:pt x="1698178" y="992638"/>
                  <a:pt x="1613691" y="1003878"/>
                  <a:pt x="1536538" y="976827"/>
                </a:cubicBezTo>
                <a:cubicBezTo>
                  <a:pt x="1467292" y="953776"/>
                  <a:pt x="1415380" y="893292"/>
                  <a:pt x="1394044" y="824617"/>
                </a:cubicBezTo>
                <a:cubicBezTo>
                  <a:pt x="1363755" y="732987"/>
                  <a:pt x="1371565" y="619830"/>
                  <a:pt x="1439669" y="546487"/>
                </a:cubicBezTo>
                <a:cubicBezTo>
                  <a:pt x="1474150" y="513054"/>
                  <a:pt x="1515012" y="477145"/>
                  <a:pt x="1565399" y="474954"/>
                </a:cubicBezTo>
                <a:cubicBezTo>
                  <a:pt x="1601880" y="480193"/>
                  <a:pt x="1606261" y="528390"/>
                  <a:pt x="1600356" y="557346"/>
                </a:cubicBezTo>
                <a:cubicBezTo>
                  <a:pt x="1582163" y="591636"/>
                  <a:pt x="1538348" y="603732"/>
                  <a:pt x="1522918" y="640213"/>
                </a:cubicBezTo>
                <a:cubicBezTo>
                  <a:pt x="1490247" y="713460"/>
                  <a:pt x="1544063" y="807663"/>
                  <a:pt x="1621978" y="821569"/>
                </a:cubicBezTo>
                <a:cubicBezTo>
                  <a:pt x="1685319" y="831189"/>
                  <a:pt x="1751994" y="806710"/>
                  <a:pt x="1795999" y="760609"/>
                </a:cubicBezTo>
                <a:cubicBezTo>
                  <a:pt x="1851340" y="705459"/>
                  <a:pt x="1873533" y="625068"/>
                  <a:pt x="1876200" y="548868"/>
                </a:cubicBezTo>
                <a:cubicBezTo>
                  <a:pt x="1877629" y="435330"/>
                  <a:pt x="1834766" y="317697"/>
                  <a:pt x="1747993" y="241973"/>
                </a:cubicBezTo>
                <a:cubicBezTo>
                  <a:pt x="1685224" y="187299"/>
                  <a:pt x="1600070" y="166344"/>
                  <a:pt x="1518441" y="165392"/>
                </a:cubicBezTo>
                <a:cubicBezTo>
                  <a:pt x="1399188" y="166154"/>
                  <a:pt x="1278316" y="207111"/>
                  <a:pt x="1189352" y="287693"/>
                </a:cubicBezTo>
                <a:cubicBezTo>
                  <a:pt x="1138965" y="338842"/>
                  <a:pt x="1102579" y="402755"/>
                  <a:pt x="1077433" y="469716"/>
                </a:cubicBezTo>
                <a:cubicBezTo>
                  <a:pt x="1028951" y="598303"/>
                  <a:pt x="1030570" y="740035"/>
                  <a:pt x="1051144" y="874147"/>
                </a:cubicBezTo>
                <a:cubicBezTo>
                  <a:pt x="1053430" y="911009"/>
                  <a:pt x="1082958" y="935774"/>
                  <a:pt x="1101341" y="965111"/>
                </a:cubicBezTo>
                <a:cubicBezTo>
                  <a:pt x="1244692" y="1177614"/>
                  <a:pt x="1334323" y="1421739"/>
                  <a:pt x="1484437" y="1630051"/>
                </a:cubicBezTo>
                <a:cubicBezTo>
                  <a:pt x="1628264" y="1832362"/>
                  <a:pt x="1802762" y="2017909"/>
                  <a:pt x="2017265" y="2145925"/>
                </a:cubicBezTo>
                <a:cubicBezTo>
                  <a:pt x="2201098" y="2256701"/>
                  <a:pt x="2417315" y="2317471"/>
                  <a:pt x="2632485" y="2304802"/>
                </a:cubicBezTo>
                <a:cubicBezTo>
                  <a:pt x="2870800" y="2290515"/>
                  <a:pt x="3097972" y="2193264"/>
                  <a:pt x="3289424" y="2053723"/>
                </a:cubicBezTo>
                <a:cubicBezTo>
                  <a:pt x="3538217" y="1876272"/>
                  <a:pt x="3713096" y="1619002"/>
                  <a:pt x="3946268" y="1423930"/>
                </a:cubicBezTo>
                <a:cubicBezTo>
                  <a:pt x="4056472" y="1331538"/>
                  <a:pt x="4181726" y="1244955"/>
                  <a:pt x="4327554" y="1224858"/>
                </a:cubicBezTo>
                <a:cubicBezTo>
                  <a:pt x="4454141" y="1205427"/>
                  <a:pt x="4581681" y="1260672"/>
                  <a:pt x="4671978" y="1347540"/>
                </a:cubicBezTo>
                <a:cubicBezTo>
                  <a:pt x="4779515" y="1452410"/>
                  <a:pt x="4897625" y="1548327"/>
                  <a:pt x="5032023" y="1616526"/>
                </a:cubicBezTo>
                <a:cubicBezTo>
                  <a:pt x="5158420" y="1681010"/>
                  <a:pt x="5299294" y="1723110"/>
                  <a:pt x="5442265" y="1718348"/>
                </a:cubicBezTo>
                <a:cubicBezTo>
                  <a:pt x="5544087" y="1720729"/>
                  <a:pt x="5643242" y="1691773"/>
                  <a:pt x="5737635" y="1656054"/>
                </a:cubicBezTo>
                <a:lnTo>
                  <a:pt x="5737635" y="1659388"/>
                </a:lnTo>
                <a:cubicBezTo>
                  <a:pt x="5689915" y="1689487"/>
                  <a:pt x="5643337" y="1722348"/>
                  <a:pt x="5590283" y="1742732"/>
                </a:cubicBezTo>
                <a:cubicBezTo>
                  <a:pt x="5453504" y="1797024"/>
                  <a:pt x="5299771" y="1794072"/>
                  <a:pt x="5158324" y="1759972"/>
                </a:cubicBezTo>
                <a:cubicBezTo>
                  <a:pt x="5049739" y="1732921"/>
                  <a:pt x="4947917" y="1683296"/>
                  <a:pt x="4853048" y="1624527"/>
                </a:cubicBezTo>
                <a:cubicBezTo>
                  <a:pt x="4810852" y="1597285"/>
                  <a:pt x="4766180" y="1572330"/>
                  <a:pt x="4731890" y="1534801"/>
                </a:cubicBezTo>
                <a:cubicBezTo>
                  <a:pt x="4639212" y="1442409"/>
                  <a:pt x="4520626" y="1364113"/>
                  <a:pt x="4386228" y="1357350"/>
                </a:cubicBezTo>
                <a:cubicBezTo>
                  <a:pt x="4264308" y="1352874"/>
                  <a:pt x="4151246" y="1413834"/>
                  <a:pt x="4060092" y="1490129"/>
                </a:cubicBezTo>
                <a:cubicBezTo>
                  <a:pt x="3971605" y="1563376"/>
                  <a:pt x="3897405" y="1651673"/>
                  <a:pt x="3824158" y="1739684"/>
                </a:cubicBezTo>
                <a:cubicBezTo>
                  <a:pt x="3650422" y="1942947"/>
                  <a:pt x="3447444" y="2124970"/>
                  <a:pt x="3211033" y="2252224"/>
                </a:cubicBezTo>
                <a:cubicBezTo>
                  <a:pt x="2971765" y="2382145"/>
                  <a:pt x="2694779" y="2450249"/>
                  <a:pt x="2422459" y="2421769"/>
                </a:cubicBezTo>
                <a:cubicBezTo>
                  <a:pt x="2132041" y="2393766"/>
                  <a:pt x="1856293" y="2260130"/>
                  <a:pt x="1645219" y="2060200"/>
                </a:cubicBezTo>
                <a:cubicBezTo>
                  <a:pt x="1528633" y="1952377"/>
                  <a:pt x="1435192" y="1822647"/>
                  <a:pt x="1349182" y="1689963"/>
                </a:cubicBezTo>
                <a:cubicBezTo>
                  <a:pt x="1220118" y="1489653"/>
                  <a:pt x="1119343" y="1273245"/>
                  <a:pt x="999900" y="1067409"/>
                </a:cubicBezTo>
                <a:cubicBezTo>
                  <a:pt x="921414" y="936155"/>
                  <a:pt x="784349" y="840238"/>
                  <a:pt x="632711" y="816235"/>
                </a:cubicBezTo>
                <a:cubicBezTo>
                  <a:pt x="517268" y="797280"/>
                  <a:pt x="395443" y="833380"/>
                  <a:pt x="306480" y="908723"/>
                </a:cubicBezTo>
                <a:cubicBezTo>
                  <a:pt x="232661" y="971588"/>
                  <a:pt x="173130" y="1053693"/>
                  <a:pt x="144841" y="1147038"/>
                </a:cubicBezTo>
                <a:cubicBezTo>
                  <a:pt x="100454" y="1298962"/>
                  <a:pt x="134649" y="1471460"/>
                  <a:pt x="233423" y="1595094"/>
                </a:cubicBezTo>
                <a:cubicBezTo>
                  <a:pt x="280096" y="1653292"/>
                  <a:pt x="347152" y="1699203"/>
                  <a:pt x="422780" y="1706537"/>
                </a:cubicBezTo>
                <a:cubicBezTo>
                  <a:pt x="492979" y="1712442"/>
                  <a:pt x="561083" y="1679772"/>
                  <a:pt x="612232" y="1633671"/>
                </a:cubicBezTo>
                <a:cubicBezTo>
                  <a:pt x="641950" y="1606334"/>
                  <a:pt x="674431" y="1576521"/>
                  <a:pt x="682432" y="1535087"/>
                </a:cubicBezTo>
                <a:cubicBezTo>
                  <a:pt x="692814" y="1479556"/>
                  <a:pt x="683098" y="1417358"/>
                  <a:pt x="646427" y="1372971"/>
                </a:cubicBezTo>
                <a:cubicBezTo>
                  <a:pt x="613090" y="1334395"/>
                  <a:pt x="553844" y="1354302"/>
                  <a:pt x="515935" y="1322679"/>
                </a:cubicBezTo>
                <a:cubicBezTo>
                  <a:pt x="474120" y="1300867"/>
                  <a:pt x="466024" y="1231239"/>
                  <a:pt x="507838" y="1205903"/>
                </a:cubicBezTo>
                <a:cubicBezTo>
                  <a:pt x="560512" y="1176852"/>
                  <a:pt x="625948" y="1191044"/>
                  <a:pt x="675955" y="1219047"/>
                </a:cubicBezTo>
                <a:cubicBezTo>
                  <a:pt x="799875" y="1291056"/>
                  <a:pt x="856739" y="1451934"/>
                  <a:pt x="819496" y="1588046"/>
                </a:cubicBezTo>
                <a:cubicBezTo>
                  <a:pt x="799684" y="1661103"/>
                  <a:pt x="748535" y="1724444"/>
                  <a:pt x="682908" y="1761496"/>
                </a:cubicBezTo>
                <a:cubicBezTo>
                  <a:pt x="664239" y="1772164"/>
                  <a:pt x="646141" y="1783499"/>
                  <a:pt x="628806" y="1796167"/>
                </a:cubicBezTo>
                <a:cubicBezTo>
                  <a:pt x="705196" y="1896561"/>
                  <a:pt x="841690" y="1915992"/>
                  <a:pt x="959419" y="1920564"/>
                </a:cubicBezTo>
                <a:cubicBezTo>
                  <a:pt x="1012949" y="1929708"/>
                  <a:pt x="1072195" y="1876082"/>
                  <a:pt x="1119724" y="1918468"/>
                </a:cubicBezTo>
                <a:cubicBezTo>
                  <a:pt x="1173541" y="1969332"/>
                  <a:pt x="1220023" y="2027720"/>
                  <a:pt x="1275744" y="2076869"/>
                </a:cubicBezTo>
                <a:cubicBezTo>
                  <a:pt x="1372613" y="2165071"/>
                  <a:pt x="1465006" y="2262511"/>
                  <a:pt x="1584925" y="2319852"/>
                </a:cubicBezTo>
                <a:cubicBezTo>
                  <a:pt x="1813049" y="2430532"/>
                  <a:pt x="2069462" y="2452630"/>
                  <a:pt x="2316350" y="2492064"/>
                </a:cubicBezTo>
                <a:lnTo>
                  <a:pt x="2101752" y="2492064"/>
                </a:lnTo>
                <a:cubicBezTo>
                  <a:pt x="1901251" y="2479110"/>
                  <a:pt x="1693606" y="2484539"/>
                  <a:pt x="1503106" y="2411101"/>
                </a:cubicBezTo>
                <a:cubicBezTo>
                  <a:pt x="1407570" y="2375287"/>
                  <a:pt x="1332799" y="2304231"/>
                  <a:pt x="1256027" y="2239842"/>
                </a:cubicBezTo>
                <a:cubicBezTo>
                  <a:pt x="1190305" y="2188312"/>
                  <a:pt x="1147633" y="2112397"/>
                  <a:pt x="1078195" y="2065153"/>
                </a:cubicBezTo>
                <a:cubicBezTo>
                  <a:pt x="1059431" y="2052009"/>
                  <a:pt x="1036285" y="2047056"/>
                  <a:pt x="1013711" y="2048675"/>
                </a:cubicBezTo>
                <a:cubicBezTo>
                  <a:pt x="942940" y="2052675"/>
                  <a:pt x="870836" y="2054009"/>
                  <a:pt x="801780" y="2036197"/>
                </a:cubicBezTo>
                <a:cubicBezTo>
                  <a:pt x="679098" y="2003622"/>
                  <a:pt x="576133" y="1922659"/>
                  <a:pt x="491074" y="1831219"/>
                </a:cubicBezTo>
                <a:cubicBezTo>
                  <a:pt x="370774" y="1852174"/>
                  <a:pt x="245044" y="1802358"/>
                  <a:pt x="164462" y="1712252"/>
                </a:cubicBezTo>
                <a:cubicBezTo>
                  <a:pt x="45495" y="1581569"/>
                  <a:pt x="-1940" y="1399356"/>
                  <a:pt x="61" y="1225715"/>
                </a:cubicBezTo>
                <a:cubicBezTo>
                  <a:pt x="2251" y="1087983"/>
                  <a:pt x="63402" y="954919"/>
                  <a:pt x="159128" y="857097"/>
                </a:cubicBezTo>
                <a:cubicBezTo>
                  <a:pt x="267618" y="742702"/>
                  <a:pt x="419827" y="672789"/>
                  <a:pt x="576799" y="660978"/>
                </a:cubicBezTo>
                <a:cubicBezTo>
                  <a:pt x="687194" y="654691"/>
                  <a:pt x="805780" y="669645"/>
                  <a:pt x="896173" y="738606"/>
                </a:cubicBezTo>
                <a:cubicBezTo>
                  <a:pt x="888838" y="686695"/>
                  <a:pt x="882838" y="633927"/>
                  <a:pt x="888743" y="581444"/>
                </a:cubicBezTo>
                <a:close/>
              </a:path>
            </a:pathLst>
          </a:custGeom>
          <a:solidFill>
            <a:srgbClr val="7C182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latin typeface="汉仪大宋简" pitchFamily="49" charset="-122"/>
              <a:ea typeface="汉仪大宋简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1629" y="1202960"/>
            <a:ext cx="1479743" cy="205821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4839631" y="0"/>
            <a:ext cx="2204469" cy="6858000"/>
            <a:chOff x="4839631" y="0"/>
            <a:chExt cx="2204469" cy="6858000"/>
          </a:xfrm>
        </p:grpSpPr>
        <p:grpSp>
          <p:nvGrpSpPr>
            <p:cNvPr id="35" name="组合 34"/>
            <p:cNvGrpSpPr/>
            <p:nvPr/>
          </p:nvGrpSpPr>
          <p:grpSpPr>
            <a:xfrm>
              <a:off x="4839631" y="0"/>
              <a:ext cx="2204469" cy="6858000"/>
              <a:chOff x="4839631" y="0"/>
              <a:chExt cx="2204469" cy="6858000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4839631" y="0"/>
                <a:ext cx="2196775" cy="6858000"/>
              </a:xfrm>
              <a:prstGeom prst="rect">
                <a:avLst/>
              </a:prstGeom>
              <a:effectLst>
                <a:outerShdw blurRad="228600" dist="38100" dir="2700000" algn="tl" rotWithShape="0">
                  <a:schemeClr val="accent1">
                    <a:alpha val="18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汉仪大宋简" pitchFamily="49" charset="-122"/>
                  <a:ea typeface="汉仪大宋简" pitchFamily="49" charset="-122"/>
                </a:endParaRPr>
              </a:p>
            </p:txBody>
          </p:sp>
          <p:pic>
            <p:nvPicPr>
              <p:cNvPr id="34" name="Picture 10"/>
              <p:cNvPicPr>
                <a:picLocks noChangeAspect="1"/>
              </p:cNvPicPr>
              <p:nvPr/>
            </p:nvPicPr>
            <p:blipFill rotWithShape="1"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847325" y="0"/>
                <a:ext cx="2196775" cy="6858000"/>
              </a:xfrm>
              <a:prstGeom prst="rect">
                <a:avLst/>
              </a:prstGeom>
            </p:spPr>
          </p:pic>
        </p:grpSp>
        <p:sp>
          <p:nvSpPr>
            <p:cNvPr id="10" name="文本框 9"/>
            <p:cNvSpPr txBox="1"/>
            <p:nvPr/>
          </p:nvSpPr>
          <p:spPr>
            <a:xfrm>
              <a:off x="5461208" y="2126421"/>
              <a:ext cx="738664" cy="286232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3600" dirty="0">
                  <a:solidFill>
                    <a:srgbClr val="F9EFDB"/>
                  </a:solidFill>
                  <a:latin typeface="汉仪大宋简" pitchFamily="49" charset="-122"/>
                  <a:ea typeface="汉仪大宋简" pitchFamily="49" charset="-122"/>
                </a:rPr>
                <a:t>婚礼活动策划</a:t>
              </a:r>
            </a:p>
          </p:txBody>
        </p:sp>
      </p:grpSp>
      <p:sp>
        <p:nvSpPr>
          <p:cNvPr id="15" name="图形 31"/>
          <p:cNvSpPr/>
          <p:nvPr/>
        </p:nvSpPr>
        <p:spPr>
          <a:xfrm flipH="1">
            <a:off x="2066845" y="2445363"/>
            <a:ext cx="1333403" cy="579145"/>
          </a:xfrm>
          <a:custGeom>
            <a:avLst/>
            <a:gdLst>
              <a:gd name="connsiteX0" fmla="*/ 888743 w 5737634"/>
              <a:gd name="connsiteY0" fmla="*/ 581444 h 2492063"/>
              <a:gd name="connsiteX1" fmla="*/ 1490247 w 5737634"/>
              <a:gd name="connsiteY1" fmla="*/ 1181 h 2492063"/>
              <a:gd name="connsiteX2" fmla="*/ 1871437 w 5737634"/>
              <a:gd name="connsiteY2" fmla="*/ 147961 h 2492063"/>
              <a:gd name="connsiteX3" fmla="*/ 2008312 w 5737634"/>
              <a:gd name="connsiteY3" fmla="*/ 556012 h 2492063"/>
              <a:gd name="connsiteX4" fmla="*/ 2422173 w 5737634"/>
              <a:gd name="connsiteY4" fmla="*/ 481717 h 2492063"/>
              <a:gd name="connsiteX5" fmla="*/ 2738212 w 5737634"/>
              <a:gd name="connsiteY5" fmla="*/ 753465 h 2492063"/>
              <a:gd name="connsiteX6" fmla="*/ 3011866 w 5737634"/>
              <a:gd name="connsiteY6" fmla="*/ 751846 h 2492063"/>
              <a:gd name="connsiteX7" fmla="*/ 3255515 w 5737634"/>
              <a:gd name="connsiteY7" fmla="*/ 853287 h 2492063"/>
              <a:gd name="connsiteX8" fmla="*/ 3628705 w 5737634"/>
              <a:gd name="connsiteY8" fmla="*/ 735463 h 2492063"/>
              <a:gd name="connsiteX9" fmla="*/ 4260498 w 5737634"/>
              <a:gd name="connsiteY9" fmla="*/ 610019 h 2492063"/>
              <a:gd name="connsiteX10" fmla="*/ 4872574 w 5737634"/>
              <a:gd name="connsiteY10" fmla="*/ 929106 h 2492063"/>
              <a:gd name="connsiteX11" fmla="*/ 5067837 w 5737634"/>
              <a:gd name="connsiteY11" fmla="*/ 1180566 h 2492063"/>
              <a:gd name="connsiteX12" fmla="*/ 5395211 w 5737634"/>
              <a:gd name="connsiteY12" fmla="*/ 1462125 h 2492063"/>
              <a:gd name="connsiteX13" fmla="*/ 5016307 w 5737634"/>
              <a:gd name="connsiteY13" fmla="*/ 1213713 h 2492063"/>
              <a:gd name="connsiteX14" fmla="*/ 4832379 w 5737634"/>
              <a:gd name="connsiteY14" fmla="*/ 1016165 h 2492063"/>
              <a:gd name="connsiteX15" fmla="*/ 4476239 w 5737634"/>
              <a:gd name="connsiteY15" fmla="*/ 781755 h 2492063"/>
              <a:gd name="connsiteX16" fmla="*/ 3532216 w 5737634"/>
              <a:gd name="connsiteY16" fmla="*/ 933583 h 2492063"/>
              <a:gd name="connsiteX17" fmla="*/ 3310189 w 5737634"/>
              <a:gd name="connsiteY17" fmla="*/ 997305 h 2492063"/>
              <a:gd name="connsiteX18" fmla="*/ 3065872 w 5737634"/>
              <a:gd name="connsiteY18" fmla="*/ 926249 h 2492063"/>
              <a:gd name="connsiteX19" fmla="*/ 2778694 w 5737634"/>
              <a:gd name="connsiteY19" fmla="*/ 906056 h 2492063"/>
              <a:gd name="connsiteX20" fmla="*/ 2769550 w 5737634"/>
              <a:gd name="connsiteY20" fmla="*/ 1100366 h 2492063"/>
              <a:gd name="connsiteX21" fmla="*/ 2528567 w 5737634"/>
              <a:gd name="connsiteY21" fmla="*/ 1377734 h 2492063"/>
              <a:gd name="connsiteX22" fmla="*/ 2291395 w 5737634"/>
              <a:gd name="connsiteY22" fmla="*/ 1356684 h 2492063"/>
              <a:gd name="connsiteX23" fmla="*/ 2176809 w 5737634"/>
              <a:gd name="connsiteY23" fmla="*/ 1110939 h 2492063"/>
              <a:gd name="connsiteX24" fmla="*/ 2277774 w 5737634"/>
              <a:gd name="connsiteY24" fmla="*/ 918153 h 2492063"/>
              <a:gd name="connsiteX25" fmla="*/ 2343687 w 5737634"/>
              <a:gd name="connsiteY25" fmla="*/ 895959 h 2492063"/>
              <a:gd name="connsiteX26" fmla="*/ 2368357 w 5737634"/>
              <a:gd name="connsiteY26" fmla="*/ 982542 h 2492063"/>
              <a:gd name="connsiteX27" fmla="*/ 2307968 w 5737634"/>
              <a:gd name="connsiteY27" fmla="*/ 1063218 h 2492063"/>
              <a:gd name="connsiteX28" fmla="*/ 2441985 w 5737634"/>
              <a:gd name="connsiteY28" fmla="*/ 1221429 h 2492063"/>
              <a:gd name="connsiteX29" fmla="*/ 2641534 w 5737634"/>
              <a:gd name="connsiteY29" fmla="*/ 1053598 h 2492063"/>
              <a:gd name="connsiteX30" fmla="*/ 2605815 w 5737634"/>
              <a:gd name="connsiteY30" fmla="*/ 794899 h 2492063"/>
              <a:gd name="connsiteX31" fmla="*/ 2415315 w 5737634"/>
              <a:gd name="connsiteY31" fmla="*/ 632784 h 2492063"/>
              <a:gd name="connsiteX32" fmla="*/ 2118706 w 5737634"/>
              <a:gd name="connsiteY32" fmla="*/ 664026 h 2492063"/>
              <a:gd name="connsiteX33" fmla="*/ 1956210 w 5737634"/>
              <a:gd name="connsiteY33" fmla="*/ 816426 h 2492063"/>
              <a:gd name="connsiteX34" fmla="*/ 1902203 w 5737634"/>
              <a:gd name="connsiteY34" fmla="*/ 1198188 h 2492063"/>
              <a:gd name="connsiteX35" fmla="*/ 2102133 w 5737634"/>
              <a:gd name="connsiteY35" fmla="*/ 1631194 h 2492063"/>
              <a:gd name="connsiteX36" fmla="*/ 2556190 w 5737634"/>
              <a:gd name="connsiteY36" fmla="*/ 1832648 h 2492063"/>
              <a:gd name="connsiteX37" fmla="*/ 3093685 w 5737634"/>
              <a:gd name="connsiteY37" fmla="*/ 1677962 h 2492063"/>
              <a:gd name="connsiteX38" fmla="*/ 3808156 w 5737634"/>
              <a:gd name="connsiteY38" fmla="*/ 1134656 h 2492063"/>
              <a:gd name="connsiteX39" fmla="*/ 4167153 w 5737634"/>
              <a:gd name="connsiteY39" fmla="*/ 966444 h 2492063"/>
              <a:gd name="connsiteX40" fmla="*/ 4411946 w 5737634"/>
              <a:gd name="connsiteY40" fmla="*/ 957586 h 2492063"/>
              <a:gd name="connsiteX41" fmla="*/ 4804947 w 5737634"/>
              <a:gd name="connsiteY41" fmla="*/ 1195997 h 2492063"/>
              <a:gd name="connsiteX42" fmla="*/ 5035642 w 5737634"/>
              <a:gd name="connsiteY42" fmla="*/ 1404213 h 2492063"/>
              <a:gd name="connsiteX43" fmla="*/ 5519227 w 5737634"/>
              <a:gd name="connsiteY43" fmla="*/ 1596428 h 2492063"/>
              <a:gd name="connsiteX44" fmla="*/ 5231762 w 5737634"/>
              <a:gd name="connsiteY44" fmla="*/ 1576806 h 2492063"/>
              <a:gd name="connsiteX45" fmla="*/ 4767514 w 5737634"/>
              <a:gd name="connsiteY45" fmla="*/ 1251909 h 2492063"/>
              <a:gd name="connsiteX46" fmla="*/ 4358224 w 5737634"/>
              <a:gd name="connsiteY46" fmla="*/ 1073410 h 2492063"/>
              <a:gd name="connsiteX47" fmla="*/ 3773199 w 5737634"/>
              <a:gd name="connsiteY47" fmla="*/ 1298772 h 2492063"/>
              <a:gd name="connsiteX48" fmla="*/ 3480400 w 5737634"/>
              <a:gd name="connsiteY48" fmla="*/ 1577473 h 2492063"/>
              <a:gd name="connsiteX49" fmla="*/ 2783551 w 5737634"/>
              <a:gd name="connsiteY49" fmla="*/ 1963140 h 2492063"/>
              <a:gd name="connsiteX50" fmla="*/ 1842100 w 5737634"/>
              <a:gd name="connsiteY50" fmla="*/ 1501845 h 2492063"/>
              <a:gd name="connsiteX51" fmla="*/ 1773806 w 5737634"/>
              <a:gd name="connsiteY51" fmla="*/ 966063 h 2492063"/>
              <a:gd name="connsiteX52" fmla="*/ 1536538 w 5737634"/>
              <a:gd name="connsiteY52" fmla="*/ 976827 h 2492063"/>
              <a:gd name="connsiteX53" fmla="*/ 1394044 w 5737634"/>
              <a:gd name="connsiteY53" fmla="*/ 824617 h 2492063"/>
              <a:gd name="connsiteX54" fmla="*/ 1439669 w 5737634"/>
              <a:gd name="connsiteY54" fmla="*/ 546487 h 2492063"/>
              <a:gd name="connsiteX55" fmla="*/ 1565399 w 5737634"/>
              <a:gd name="connsiteY55" fmla="*/ 474954 h 2492063"/>
              <a:gd name="connsiteX56" fmla="*/ 1600356 w 5737634"/>
              <a:gd name="connsiteY56" fmla="*/ 557346 h 2492063"/>
              <a:gd name="connsiteX57" fmla="*/ 1522918 w 5737634"/>
              <a:gd name="connsiteY57" fmla="*/ 640213 h 2492063"/>
              <a:gd name="connsiteX58" fmla="*/ 1621978 w 5737634"/>
              <a:gd name="connsiteY58" fmla="*/ 821569 h 2492063"/>
              <a:gd name="connsiteX59" fmla="*/ 1795999 w 5737634"/>
              <a:gd name="connsiteY59" fmla="*/ 760609 h 2492063"/>
              <a:gd name="connsiteX60" fmla="*/ 1876200 w 5737634"/>
              <a:gd name="connsiteY60" fmla="*/ 548868 h 2492063"/>
              <a:gd name="connsiteX61" fmla="*/ 1747993 w 5737634"/>
              <a:gd name="connsiteY61" fmla="*/ 241973 h 2492063"/>
              <a:gd name="connsiteX62" fmla="*/ 1518441 w 5737634"/>
              <a:gd name="connsiteY62" fmla="*/ 165392 h 2492063"/>
              <a:gd name="connsiteX63" fmla="*/ 1189352 w 5737634"/>
              <a:gd name="connsiteY63" fmla="*/ 287693 h 2492063"/>
              <a:gd name="connsiteX64" fmla="*/ 1077433 w 5737634"/>
              <a:gd name="connsiteY64" fmla="*/ 469716 h 2492063"/>
              <a:gd name="connsiteX65" fmla="*/ 1051144 w 5737634"/>
              <a:gd name="connsiteY65" fmla="*/ 874147 h 2492063"/>
              <a:gd name="connsiteX66" fmla="*/ 1101341 w 5737634"/>
              <a:gd name="connsiteY66" fmla="*/ 965111 h 2492063"/>
              <a:gd name="connsiteX67" fmla="*/ 1484437 w 5737634"/>
              <a:gd name="connsiteY67" fmla="*/ 1630051 h 2492063"/>
              <a:gd name="connsiteX68" fmla="*/ 2017265 w 5737634"/>
              <a:gd name="connsiteY68" fmla="*/ 2145925 h 2492063"/>
              <a:gd name="connsiteX69" fmla="*/ 2632485 w 5737634"/>
              <a:gd name="connsiteY69" fmla="*/ 2304802 h 2492063"/>
              <a:gd name="connsiteX70" fmla="*/ 3289424 w 5737634"/>
              <a:gd name="connsiteY70" fmla="*/ 2053723 h 2492063"/>
              <a:gd name="connsiteX71" fmla="*/ 3946268 w 5737634"/>
              <a:gd name="connsiteY71" fmla="*/ 1423930 h 2492063"/>
              <a:gd name="connsiteX72" fmla="*/ 4327554 w 5737634"/>
              <a:gd name="connsiteY72" fmla="*/ 1224858 h 2492063"/>
              <a:gd name="connsiteX73" fmla="*/ 4671978 w 5737634"/>
              <a:gd name="connsiteY73" fmla="*/ 1347540 h 2492063"/>
              <a:gd name="connsiteX74" fmla="*/ 5032023 w 5737634"/>
              <a:gd name="connsiteY74" fmla="*/ 1616526 h 2492063"/>
              <a:gd name="connsiteX75" fmla="*/ 5442265 w 5737634"/>
              <a:gd name="connsiteY75" fmla="*/ 1718348 h 2492063"/>
              <a:gd name="connsiteX76" fmla="*/ 5737635 w 5737634"/>
              <a:gd name="connsiteY76" fmla="*/ 1656054 h 2492063"/>
              <a:gd name="connsiteX77" fmla="*/ 5737635 w 5737634"/>
              <a:gd name="connsiteY77" fmla="*/ 1659388 h 2492063"/>
              <a:gd name="connsiteX78" fmla="*/ 5590283 w 5737634"/>
              <a:gd name="connsiteY78" fmla="*/ 1742732 h 2492063"/>
              <a:gd name="connsiteX79" fmla="*/ 5158324 w 5737634"/>
              <a:gd name="connsiteY79" fmla="*/ 1759972 h 2492063"/>
              <a:gd name="connsiteX80" fmla="*/ 4853048 w 5737634"/>
              <a:gd name="connsiteY80" fmla="*/ 1624527 h 2492063"/>
              <a:gd name="connsiteX81" fmla="*/ 4731890 w 5737634"/>
              <a:gd name="connsiteY81" fmla="*/ 1534801 h 2492063"/>
              <a:gd name="connsiteX82" fmla="*/ 4386228 w 5737634"/>
              <a:gd name="connsiteY82" fmla="*/ 1357350 h 2492063"/>
              <a:gd name="connsiteX83" fmla="*/ 4060092 w 5737634"/>
              <a:gd name="connsiteY83" fmla="*/ 1490129 h 2492063"/>
              <a:gd name="connsiteX84" fmla="*/ 3824158 w 5737634"/>
              <a:gd name="connsiteY84" fmla="*/ 1739684 h 2492063"/>
              <a:gd name="connsiteX85" fmla="*/ 3211033 w 5737634"/>
              <a:gd name="connsiteY85" fmla="*/ 2252224 h 2492063"/>
              <a:gd name="connsiteX86" fmla="*/ 2422459 w 5737634"/>
              <a:gd name="connsiteY86" fmla="*/ 2421769 h 2492063"/>
              <a:gd name="connsiteX87" fmla="*/ 1645219 w 5737634"/>
              <a:gd name="connsiteY87" fmla="*/ 2060200 h 2492063"/>
              <a:gd name="connsiteX88" fmla="*/ 1349182 w 5737634"/>
              <a:gd name="connsiteY88" fmla="*/ 1689963 h 2492063"/>
              <a:gd name="connsiteX89" fmla="*/ 999900 w 5737634"/>
              <a:gd name="connsiteY89" fmla="*/ 1067409 h 2492063"/>
              <a:gd name="connsiteX90" fmla="*/ 632711 w 5737634"/>
              <a:gd name="connsiteY90" fmla="*/ 816235 h 2492063"/>
              <a:gd name="connsiteX91" fmla="*/ 306480 w 5737634"/>
              <a:gd name="connsiteY91" fmla="*/ 908723 h 2492063"/>
              <a:gd name="connsiteX92" fmla="*/ 144841 w 5737634"/>
              <a:gd name="connsiteY92" fmla="*/ 1147038 h 2492063"/>
              <a:gd name="connsiteX93" fmla="*/ 233423 w 5737634"/>
              <a:gd name="connsiteY93" fmla="*/ 1595094 h 2492063"/>
              <a:gd name="connsiteX94" fmla="*/ 422780 w 5737634"/>
              <a:gd name="connsiteY94" fmla="*/ 1706537 h 2492063"/>
              <a:gd name="connsiteX95" fmla="*/ 612232 w 5737634"/>
              <a:gd name="connsiteY95" fmla="*/ 1633671 h 2492063"/>
              <a:gd name="connsiteX96" fmla="*/ 682432 w 5737634"/>
              <a:gd name="connsiteY96" fmla="*/ 1535087 h 2492063"/>
              <a:gd name="connsiteX97" fmla="*/ 646427 w 5737634"/>
              <a:gd name="connsiteY97" fmla="*/ 1372971 h 2492063"/>
              <a:gd name="connsiteX98" fmla="*/ 515935 w 5737634"/>
              <a:gd name="connsiteY98" fmla="*/ 1322679 h 2492063"/>
              <a:gd name="connsiteX99" fmla="*/ 507838 w 5737634"/>
              <a:gd name="connsiteY99" fmla="*/ 1205903 h 2492063"/>
              <a:gd name="connsiteX100" fmla="*/ 675955 w 5737634"/>
              <a:gd name="connsiteY100" fmla="*/ 1219047 h 2492063"/>
              <a:gd name="connsiteX101" fmla="*/ 819496 w 5737634"/>
              <a:gd name="connsiteY101" fmla="*/ 1588046 h 2492063"/>
              <a:gd name="connsiteX102" fmla="*/ 682908 w 5737634"/>
              <a:gd name="connsiteY102" fmla="*/ 1761496 h 2492063"/>
              <a:gd name="connsiteX103" fmla="*/ 628806 w 5737634"/>
              <a:gd name="connsiteY103" fmla="*/ 1796167 h 2492063"/>
              <a:gd name="connsiteX104" fmla="*/ 959419 w 5737634"/>
              <a:gd name="connsiteY104" fmla="*/ 1920564 h 2492063"/>
              <a:gd name="connsiteX105" fmla="*/ 1119724 w 5737634"/>
              <a:gd name="connsiteY105" fmla="*/ 1918468 h 2492063"/>
              <a:gd name="connsiteX106" fmla="*/ 1275744 w 5737634"/>
              <a:gd name="connsiteY106" fmla="*/ 2076869 h 2492063"/>
              <a:gd name="connsiteX107" fmla="*/ 1584925 w 5737634"/>
              <a:gd name="connsiteY107" fmla="*/ 2319852 h 2492063"/>
              <a:gd name="connsiteX108" fmla="*/ 2316350 w 5737634"/>
              <a:gd name="connsiteY108" fmla="*/ 2492064 h 2492063"/>
              <a:gd name="connsiteX109" fmla="*/ 2101752 w 5737634"/>
              <a:gd name="connsiteY109" fmla="*/ 2492064 h 2492063"/>
              <a:gd name="connsiteX110" fmla="*/ 1503106 w 5737634"/>
              <a:gd name="connsiteY110" fmla="*/ 2411101 h 2492063"/>
              <a:gd name="connsiteX111" fmla="*/ 1256027 w 5737634"/>
              <a:gd name="connsiteY111" fmla="*/ 2239842 h 2492063"/>
              <a:gd name="connsiteX112" fmla="*/ 1078195 w 5737634"/>
              <a:gd name="connsiteY112" fmla="*/ 2065153 h 2492063"/>
              <a:gd name="connsiteX113" fmla="*/ 1013711 w 5737634"/>
              <a:gd name="connsiteY113" fmla="*/ 2048675 h 2492063"/>
              <a:gd name="connsiteX114" fmla="*/ 801780 w 5737634"/>
              <a:gd name="connsiteY114" fmla="*/ 2036197 h 2492063"/>
              <a:gd name="connsiteX115" fmla="*/ 491074 w 5737634"/>
              <a:gd name="connsiteY115" fmla="*/ 1831219 h 2492063"/>
              <a:gd name="connsiteX116" fmla="*/ 164462 w 5737634"/>
              <a:gd name="connsiteY116" fmla="*/ 1712252 h 2492063"/>
              <a:gd name="connsiteX117" fmla="*/ 61 w 5737634"/>
              <a:gd name="connsiteY117" fmla="*/ 1225715 h 2492063"/>
              <a:gd name="connsiteX118" fmla="*/ 159128 w 5737634"/>
              <a:gd name="connsiteY118" fmla="*/ 857097 h 2492063"/>
              <a:gd name="connsiteX119" fmla="*/ 576799 w 5737634"/>
              <a:gd name="connsiteY119" fmla="*/ 660978 h 2492063"/>
              <a:gd name="connsiteX120" fmla="*/ 896173 w 5737634"/>
              <a:gd name="connsiteY120" fmla="*/ 738606 h 2492063"/>
              <a:gd name="connsiteX121" fmla="*/ 888743 w 5737634"/>
              <a:gd name="connsiteY121" fmla="*/ 581444 h 2492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5737634" h="2492063">
                <a:moveTo>
                  <a:pt x="888743" y="581444"/>
                </a:moveTo>
                <a:cubicBezTo>
                  <a:pt x="917890" y="278930"/>
                  <a:pt x="1186780" y="19374"/>
                  <a:pt x="1490247" y="1181"/>
                </a:cubicBezTo>
                <a:cubicBezTo>
                  <a:pt x="1630169" y="-8630"/>
                  <a:pt x="1776473" y="42900"/>
                  <a:pt x="1871437" y="147961"/>
                </a:cubicBezTo>
                <a:cubicBezTo>
                  <a:pt x="1971450" y="257689"/>
                  <a:pt x="2007264" y="410946"/>
                  <a:pt x="2008312" y="556012"/>
                </a:cubicBezTo>
                <a:cubicBezTo>
                  <a:pt x="2131279" y="484479"/>
                  <a:pt x="2281584" y="442093"/>
                  <a:pt x="2422173" y="481717"/>
                </a:cubicBezTo>
                <a:cubicBezTo>
                  <a:pt x="2564096" y="513816"/>
                  <a:pt x="2680015" y="622116"/>
                  <a:pt x="2738212" y="753465"/>
                </a:cubicBezTo>
                <a:cubicBezTo>
                  <a:pt x="2826700" y="728415"/>
                  <a:pt x="2923950" y="719271"/>
                  <a:pt x="3011866" y="751846"/>
                </a:cubicBezTo>
                <a:cubicBezTo>
                  <a:pt x="3095686" y="779850"/>
                  <a:pt x="3164837" y="845191"/>
                  <a:pt x="3255515" y="853287"/>
                </a:cubicBezTo>
                <a:cubicBezTo>
                  <a:pt x="3390484" y="869385"/>
                  <a:pt x="3517738" y="804900"/>
                  <a:pt x="3628705" y="735463"/>
                </a:cubicBezTo>
                <a:cubicBezTo>
                  <a:pt x="3817490" y="624973"/>
                  <a:pt x="4043899" y="583063"/>
                  <a:pt x="4260498" y="610019"/>
                </a:cubicBezTo>
                <a:cubicBezTo>
                  <a:pt x="4494241" y="637451"/>
                  <a:pt x="4716079" y="753275"/>
                  <a:pt x="4872574" y="929106"/>
                </a:cubicBezTo>
                <a:cubicBezTo>
                  <a:pt x="4944012" y="1007878"/>
                  <a:pt x="4999448" y="1099318"/>
                  <a:pt x="5067837" y="1180566"/>
                </a:cubicBezTo>
                <a:cubicBezTo>
                  <a:pt x="5162039" y="1290485"/>
                  <a:pt x="5279197" y="1376972"/>
                  <a:pt x="5395211" y="1462125"/>
                </a:cubicBezTo>
                <a:cubicBezTo>
                  <a:pt x="5251384" y="1411167"/>
                  <a:pt x="5129273" y="1313821"/>
                  <a:pt x="5016307" y="1213713"/>
                </a:cubicBezTo>
                <a:cubicBezTo>
                  <a:pt x="4947536" y="1154944"/>
                  <a:pt x="4893720" y="1081887"/>
                  <a:pt x="4832379" y="1016165"/>
                </a:cubicBezTo>
                <a:cubicBezTo>
                  <a:pt x="4729795" y="917010"/>
                  <a:pt x="4610161" y="832618"/>
                  <a:pt x="4476239" y="781755"/>
                </a:cubicBezTo>
                <a:cubicBezTo>
                  <a:pt x="4162962" y="664407"/>
                  <a:pt x="3797392" y="736225"/>
                  <a:pt x="3532216" y="933583"/>
                </a:cubicBezTo>
                <a:cubicBezTo>
                  <a:pt x="3468494" y="979684"/>
                  <a:pt x="3388389" y="1001306"/>
                  <a:pt x="3310189" y="997305"/>
                </a:cubicBezTo>
                <a:cubicBezTo>
                  <a:pt x="3224654" y="992067"/>
                  <a:pt x="3142263" y="963968"/>
                  <a:pt x="3065872" y="926249"/>
                </a:cubicBezTo>
                <a:cubicBezTo>
                  <a:pt x="2977576" y="881386"/>
                  <a:pt x="2872705" y="878814"/>
                  <a:pt x="2778694" y="906056"/>
                </a:cubicBezTo>
                <a:cubicBezTo>
                  <a:pt x="2780599" y="970826"/>
                  <a:pt x="2786123" y="1036834"/>
                  <a:pt x="2769550" y="1100366"/>
                </a:cubicBezTo>
                <a:cubicBezTo>
                  <a:pt x="2741070" y="1224096"/>
                  <a:pt x="2653535" y="1340491"/>
                  <a:pt x="2528567" y="1377734"/>
                </a:cubicBezTo>
                <a:cubicBezTo>
                  <a:pt x="2451319" y="1400308"/>
                  <a:pt x="2361118" y="1401737"/>
                  <a:pt x="2291395" y="1356684"/>
                </a:cubicBezTo>
                <a:cubicBezTo>
                  <a:pt x="2212147" y="1303439"/>
                  <a:pt x="2172237" y="1204379"/>
                  <a:pt x="2176809" y="1110939"/>
                </a:cubicBezTo>
                <a:cubicBezTo>
                  <a:pt x="2177476" y="1035120"/>
                  <a:pt x="2221005" y="965682"/>
                  <a:pt x="2277774" y="918153"/>
                </a:cubicBezTo>
                <a:cubicBezTo>
                  <a:pt x="2295871" y="903198"/>
                  <a:pt x="2319017" y="887101"/>
                  <a:pt x="2343687" y="895959"/>
                </a:cubicBezTo>
                <a:cubicBezTo>
                  <a:pt x="2367214" y="916724"/>
                  <a:pt x="2381882" y="952347"/>
                  <a:pt x="2368357" y="982542"/>
                </a:cubicBezTo>
                <a:cubicBezTo>
                  <a:pt x="2349973" y="1010736"/>
                  <a:pt x="2315112" y="1028071"/>
                  <a:pt x="2307968" y="1063218"/>
                </a:cubicBezTo>
                <a:cubicBezTo>
                  <a:pt x="2289680" y="1141800"/>
                  <a:pt x="2360737" y="1227144"/>
                  <a:pt x="2441985" y="1221429"/>
                </a:cubicBezTo>
                <a:cubicBezTo>
                  <a:pt x="2534949" y="1215047"/>
                  <a:pt x="2616959" y="1142466"/>
                  <a:pt x="2641534" y="1053598"/>
                </a:cubicBezTo>
                <a:cubicBezTo>
                  <a:pt x="2666775" y="967302"/>
                  <a:pt x="2649439" y="872337"/>
                  <a:pt x="2605815" y="794899"/>
                </a:cubicBezTo>
                <a:cubicBezTo>
                  <a:pt x="2563429" y="721747"/>
                  <a:pt x="2498944" y="655548"/>
                  <a:pt x="2415315" y="632784"/>
                </a:cubicBezTo>
                <a:cubicBezTo>
                  <a:pt x="2317017" y="605447"/>
                  <a:pt x="2210337" y="621735"/>
                  <a:pt x="2118706" y="664026"/>
                </a:cubicBezTo>
                <a:cubicBezTo>
                  <a:pt x="2050793" y="696315"/>
                  <a:pt x="1987547" y="746417"/>
                  <a:pt x="1956210" y="816426"/>
                </a:cubicBezTo>
                <a:cubicBezTo>
                  <a:pt x="1900679" y="934631"/>
                  <a:pt x="1885820" y="1069410"/>
                  <a:pt x="1902203" y="1198188"/>
                </a:cubicBezTo>
                <a:cubicBezTo>
                  <a:pt x="1922777" y="1357731"/>
                  <a:pt x="1985166" y="1517561"/>
                  <a:pt x="2102133" y="1631194"/>
                </a:cubicBezTo>
                <a:cubicBezTo>
                  <a:pt x="2225005" y="1746161"/>
                  <a:pt x="2386168" y="1826647"/>
                  <a:pt x="2556190" y="1832648"/>
                </a:cubicBezTo>
                <a:cubicBezTo>
                  <a:pt x="2746785" y="1843125"/>
                  <a:pt x="2931284" y="1772069"/>
                  <a:pt x="3093685" y="1677962"/>
                </a:cubicBezTo>
                <a:cubicBezTo>
                  <a:pt x="3354385" y="1527753"/>
                  <a:pt x="3562411" y="1305725"/>
                  <a:pt x="3808156" y="1134656"/>
                </a:cubicBezTo>
                <a:cubicBezTo>
                  <a:pt x="3917312" y="1059313"/>
                  <a:pt x="4037137" y="996067"/>
                  <a:pt x="4167153" y="966444"/>
                </a:cubicBezTo>
                <a:cubicBezTo>
                  <a:pt x="4247354" y="950252"/>
                  <a:pt x="4331078" y="936536"/>
                  <a:pt x="4411946" y="957586"/>
                </a:cubicBezTo>
                <a:cubicBezTo>
                  <a:pt x="4564250" y="993400"/>
                  <a:pt x="4690647" y="1093698"/>
                  <a:pt x="4804947" y="1195997"/>
                </a:cubicBezTo>
                <a:cubicBezTo>
                  <a:pt x="4882480" y="1264672"/>
                  <a:pt x="4952394" y="1342015"/>
                  <a:pt x="5035642" y="1404213"/>
                </a:cubicBezTo>
                <a:cubicBezTo>
                  <a:pt x="5173755" y="1512036"/>
                  <a:pt x="5341109" y="1593666"/>
                  <a:pt x="5519227" y="1596428"/>
                </a:cubicBezTo>
                <a:cubicBezTo>
                  <a:pt x="5428453" y="1644243"/>
                  <a:pt x="5320916" y="1613478"/>
                  <a:pt x="5231762" y="1576806"/>
                </a:cubicBezTo>
                <a:cubicBezTo>
                  <a:pt x="5057169" y="1500797"/>
                  <a:pt x="4905721" y="1381068"/>
                  <a:pt x="4767514" y="1251909"/>
                </a:cubicBezTo>
                <a:cubicBezTo>
                  <a:pt x="4655595" y="1149896"/>
                  <a:pt x="4510815" y="1080554"/>
                  <a:pt x="4358224" y="1073410"/>
                </a:cubicBezTo>
                <a:cubicBezTo>
                  <a:pt x="4142102" y="1060932"/>
                  <a:pt x="3932647" y="1158087"/>
                  <a:pt x="3773199" y="1298772"/>
                </a:cubicBezTo>
                <a:cubicBezTo>
                  <a:pt x="3674234" y="1390212"/>
                  <a:pt x="3582699" y="1489557"/>
                  <a:pt x="3480400" y="1577473"/>
                </a:cubicBezTo>
                <a:cubicBezTo>
                  <a:pt x="3279899" y="1753209"/>
                  <a:pt x="3049204" y="1910372"/>
                  <a:pt x="2783551" y="1963140"/>
                </a:cubicBezTo>
                <a:cubicBezTo>
                  <a:pt x="2414648" y="2042579"/>
                  <a:pt x="2003359" y="1844459"/>
                  <a:pt x="1842100" y="1501845"/>
                </a:cubicBezTo>
                <a:cubicBezTo>
                  <a:pt x="1761233" y="1336491"/>
                  <a:pt x="1745041" y="1146276"/>
                  <a:pt x="1773806" y="966063"/>
                </a:cubicBezTo>
                <a:cubicBezTo>
                  <a:pt x="1698178" y="992638"/>
                  <a:pt x="1613691" y="1003878"/>
                  <a:pt x="1536538" y="976827"/>
                </a:cubicBezTo>
                <a:cubicBezTo>
                  <a:pt x="1467292" y="953776"/>
                  <a:pt x="1415380" y="893292"/>
                  <a:pt x="1394044" y="824617"/>
                </a:cubicBezTo>
                <a:cubicBezTo>
                  <a:pt x="1363755" y="732987"/>
                  <a:pt x="1371565" y="619830"/>
                  <a:pt x="1439669" y="546487"/>
                </a:cubicBezTo>
                <a:cubicBezTo>
                  <a:pt x="1474150" y="513054"/>
                  <a:pt x="1515012" y="477145"/>
                  <a:pt x="1565399" y="474954"/>
                </a:cubicBezTo>
                <a:cubicBezTo>
                  <a:pt x="1601880" y="480193"/>
                  <a:pt x="1606261" y="528390"/>
                  <a:pt x="1600356" y="557346"/>
                </a:cubicBezTo>
                <a:cubicBezTo>
                  <a:pt x="1582163" y="591636"/>
                  <a:pt x="1538348" y="603732"/>
                  <a:pt x="1522918" y="640213"/>
                </a:cubicBezTo>
                <a:cubicBezTo>
                  <a:pt x="1490247" y="713460"/>
                  <a:pt x="1544063" y="807663"/>
                  <a:pt x="1621978" y="821569"/>
                </a:cubicBezTo>
                <a:cubicBezTo>
                  <a:pt x="1685319" y="831189"/>
                  <a:pt x="1751994" y="806710"/>
                  <a:pt x="1795999" y="760609"/>
                </a:cubicBezTo>
                <a:cubicBezTo>
                  <a:pt x="1851340" y="705459"/>
                  <a:pt x="1873533" y="625068"/>
                  <a:pt x="1876200" y="548868"/>
                </a:cubicBezTo>
                <a:cubicBezTo>
                  <a:pt x="1877629" y="435330"/>
                  <a:pt x="1834766" y="317697"/>
                  <a:pt x="1747993" y="241973"/>
                </a:cubicBezTo>
                <a:cubicBezTo>
                  <a:pt x="1685224" y="187299"/>
                  <a:pt x="1600070" y="166344"/>
                  <a:pt x="1518441" y="165392"/>
                </a:cubicBezTo>
                <a:cubicBezTo>
                  <a:pt x="1399188" y="166154"/>
                  <a:pt x="1278316" y="207111"/>
                  <a:pt x="1189352" y="287693"/>
                </a:cubicBezTo>
                <a:cubicBezTo>
                  <a:pt x="1138965" y="338842"/>
                  <a:pt x="1102579" y="402755"/>
                  <a:pt x="1077433" y="469716"/>
                </a:cubicBezTo>
                <a:cubicBezTo>
                  <a:pt x="1028951" y="598303"/>
                  <a:pt x="1030570" y="740035"/>
                  <a:pt x="1051144" y="874147"/>
                </a:cubicBezTo>
                <a:cubicBezTo>
                  <a:pt x="1053430" y="911009"/>
                  <a:pt x="1082958" y="935774"/>
                  <a:pt x="1101341" y="965111"/>
                </a:cubicBezTo>
                <a:cubicBezTo>
                  <a:pt x="1244692" y="1177614"/>
                  <a:pt x="1334323" y="1421739"/>
                  <a:pt x="1484437" y="1630051"/>
                </a:cubicBezTo>
                <a:cubicBezTo>
                  <a:pt x="1628264" y="1832362"/>
                  <a:pt x="1802762" y="2017909"/>
                  <a:pt x="2017265" y="2145925"/>
                </a:cubicBezTo>
                <a:cubicBezTo>
                  <a:pt x="2201098" y="2256701"/>
                  <a:pt x="2417315" y="2317471"/>
                  <a:pt x="2632485" y="2304802"/>
                </a:cubicBezTo>
                <a:cubicBezTo>
                  <a:pt x="2870800" y="2290515"/>
                  <a:pt x="3097972" y="2193264"/>
                  <a:pt x="3289424" y="2053723"/>
                </a:cubicBezTo>
                <a:cubicBezTo>
                  <a:pt x="3538217" y="1876272"/>
                  <a:pt x="3713096" y="1619002"/>
                  <a:pt x="3946268" y="1423930"/>
                </a:cubicBezTo>
                <a:cubicBezTo>
                  <a:pt x="4056472" y="1331538"/>
                  <a:pt x="4181726" y="1244955"/>
                  <a:pt x="4327554" y="1224858"/>
                </a:cubicBezTo>
                <a:cubicBezTo>
                  <a:pt x="4454141" y="1205427"/>
                  <a:pt x="4581681" y="1260672"/>
                  <a:pt x="4671978" y="1347540"/>
                </a:cubicBezTo>
                <a:cubicBezTo>
                  <a:pt x="4779515" y="1452410"/>
                  <a:pt x="4897625" y="1548327"/>
                  <a:pt x="5032023" y="1616526"/>
                </a:cubicBezTo>
                <a:cubicBezTo>
                  <a:pt x="5158420" y="1681010"/>
                  <a:pt x="5299294" y="1723110"/>
                  <a:pt x="5442265" y="1718348"/>
                </a:cubicBezTo>
                <a:cubicBezTo>
                  <a:pt x="5544087" y="1720729"/>
                  <a:pt x="5643242" y="1691773"/>
                  <a:pt x="5737635" y="1656054"/>
                </a:cubicBezTo>
                <a:lnTo>
                  <a:pt x="5737635" y="1659388"/>
                </a:lnTo>
                <a:cubicBezTo>
                  <a:pt x="5689915" y="1689487"/>
                  <a:pt x="5643337" y="1722348"/>
                  <a:pt x="5590283" y="1742732"/>
                </a:cubicBezTo>
                <a:cubicBezTo>
                  <a:pt x="5453504" y="1797024"/>
                  <a:pt x="5299771" y="1794072"/>
                  <a:pt x="5158324" y="1759972"/>
                </a:cubicBezTo>
                <a:cubicBezTo>
                  <a:pt x="5049739" y="1732921"/>
                  <a:pt x="4947917" y="1683296"/>
                  <a:pt x="4853048" y="1624527"/>
                </a:cubicBezTo>
                <a:cubicBezTo>
                  <a:pt x="4810852" y="1597285"/>
                  <a:pt x="4766180" y="1572330"/>
                  <a:pt x="4731890" y="1534801"/>
                </a:cubicBezTo>
                <a:cubicBezTo>
                  <a:pt x="4639212" y="1442409"/>
                  <a:pt x="4520626" y="1364113"/>
                  <a:pt x="4386228" y="1357350"/>
                </a:cubicBezTo>
                <a:cubicBezTo>
                  <a:pt x="4264308" y="1352874"/>
                  <a:pt x="4151246" y="1413834"/>
                  <a:pt x="4060092" y="1490129"/>
                </a:cubicBezTo>
                <a:cubicBezTo>
                  <a:pt x="3971605" y="1563376"/>
                  <a:pt x="3897405" y="1651673"/>
                  <a:pt x="3824158" y="1739684"/>
                </a:cubicBezTo>
                <a:cubicBezTo>
                  <a:pt x="3650422" y="1942947"/>
                  <a:pt x="3447444" y="2124970"/>
                  <a:pt x="3211033" y="2252224"/>
                </a:cubicBezTo>
                <a:cubicBezTo>
                  <a:pt x="2971765" y="2382145"/>
                  <a:pt x="2694779" y="2450249"/>
                  <a:pt x="2422459" y="2421769"/>
                </a:cubicBezTo>
                <a:cubicBezTo>
                  <a:pt x="2132041" y="2393766"/>
                  <a:pt x="1856293" y="2260130"/>
                  <a:pt x="1645219" y="2060200"/>
                </a:cubicBezTo>
                <a:cubicBezTo>
                  <a:pt x="1528633" y="1952377"/>
                  <a:pt x="1435192" y="1822647"/>
                  <a:pt x="1349182" y="1689963"/>
                </a:cubicBezTo>
                <a:cubicBezTo>
                  <a:pt x="1220118" y="1489653"/>
                  <a:pt x="1119343" y="1273245"/>
                  <a:pt x="999900" y="1067409"/>
                </a:cubicBezTo>
                <a:cubicBezTo>
                  <a:pt x="921414" y="936155"/>
                  <a:pt x="784349" y="840238"/>
                  <a:pt x="632711" y="816235"/>
                </a:cubicBezTo>
                <a:cubicBezTo>
                  <a:pt x="517268" y="797280"/>
                  <a:pt x="395443" y="833380"/>
                  <a:pt x="306480" y="908723"/>
                </a:cubicBezTo>
                <a:cubicBezTo>
                  <a:pt x="232661" y="971588"/>
                  <a:pt x="173130" y="1053693"/>
                  <a:pt x="144841" y="1147038"/>
                </a:cubicBezTo>
                <a:cubicBezTo>
                  <a:pt x="100454" y="1298962"/>
                  <a:pt x="134649" y="1471460"/>
                  <a:pt x="233423" y="1595094"/>
                </a:cubicBezTo>
                <a:cubicBezTo>
                  <a:pt x="280096" y="1653292"/>
                  <a:pt x="347152" y="1699203"/>
                  <a:pt x="422780" y="1706537"/>
                </a:cubicBezTo>
                <a:cubicBezTo>
                  <a:pt x="492979" y="1712442"/>
                  <a:pt x="561083" y="1679772"/>
                  <a:pt x="612232" y="1633671"/>
                </a:cubicBezTo>
                <a:cubicBezTo>
                  <a:pt x="641950" y="1606334"/>
                  <a:pt x="674431" y="1576521"/>
                  <a:pt x="682432" y="1535087"/>
                </a:cubicBezTo>
                <a:cubicBezTo>
                  <a:pt x="692814" y="1479556"/>
                  <a:pt x="683098" y="1417358"/>
                  <a:pt x="646427" y="1372971"/>
                </a:cubicBezTo>
                <a:cubicBezTo>
                  <a:pt x="613090" y="1334395"/>
                  <a:pt x="553844" y="1354302"/>
                  <a:pt x="515935" y="1322679"/>
                </a:cubicBezTo>
                <a:cubicBezTo>
                  <a:pt x="474120" y="1300867"/>
                  <a:pt x="466024" y="1231239"/>
                  <a:pt x="507838" y="1205903"/>
                </a:cubicBezTo>
                <a:cubicBezTo>
                  <a:pt x="560512" y="1176852"/>
                  <a:pt x="625948" y="1191044"/>
                  <a:pt x="675955" y="1219047"/>
                </a:cubicBezTo>
                <a:cubicBezTo>
                  <a:pt x="799875" y="1291056"/>
                  <a:pt x="856739" y="1451934"/>
                  <a:pt x="819496" y="1588046"/>
                </a:cubicBezTo>
                <a:cubicBezTo>
                  <a:pt x="799684" y="1661103"/>
                  <a:pt x="748535" y="1724444"/>
                  <a:pt x="682908" y="1761496"/>
                </a:cubicBezTo>
                <a:cubicBezTo>
                  <a:pt x="664239" y="1772164"/>
                  <a:pt x="646141" y="1783499"/>
                  <a:pt x="628806" y="1796167"/>
                </a:cubicBezTo>
                <a:cubicBezTo>
                  <a:pt x="705196" y="1896561"/>
                  <a:pt x="841690" y="1915992"/>
                  <a:pt x="959419" y="1920564"/>
                </a:cubicBezTo>
                <a:cubicBezTo>
                  <a:pt x="1012949" y="1929708"/>
                  <a:pt x="1072195" y="1876082"/>
                  <a:pt x="1119724" y="1918468"/>
                </a:cubicBezTo>
                <a:cubicBezTo>
                  <a:pt x="1173541" y="1969332"/>
                  <a:pt x="1220023" y="2027720"/>
                  <a:pt x="1275744" y="2076869"/>
                </a:cubicBezTo>
                <a:cubicBezTo>
                  <a:pt x="1372613" y="2165071"/>
                  <a:pt x="1465006" y="2262511"/>
                  <a:pt x="1584925" y="2319852"/>
                </a:cubicBezTo>
                <a:cubicBezTo>
                  <a:pt x="1813049" y="2430532"/>
                  <a:pt x="2069462" y="2452630"/>
                  <a:pt x="2316350" y="2492064"/>
                </a:cubicBezTo>
                <a:lnTo>
                  <a:pt x="2101752" y="2492064"/>
                </a:lnTo>
                <a:cubicBezTo>
                  <a:pt x="1901251" y="2479110"/>
                  <a:pt x="1693606" y="2484539"/>
                  <a:pt x="1503106" y="2411101"/>
                </a:cubicBezTo>
                <a:cubicBezTo>
                  <a:pt x="1407570" y="2375287"/>
                  <a:pt x="1332799" y="2304231"/>
                  <a:pt x="1256027" y="2239842"/>
                </a:cubicBezTo>
                <a:cubicBezTo>
                  <a:pt x="1190305" y="2188312"/>
                  <a:pt x="1147633" y="2112397"/>
                  <a:pt x="1078195" y="2065153"/>
                </a:cubicBezTo>
                <a:cubicBezTo>
                  <a:pt x="1059431" y="2052009"/>
                  <a:pt x="1036285" y="2047056"/>
                  <a:pt x="1013711" y="2048675"/>
                </a:cubicBezTo>
                <a:cubicBezTo>
                  <a:pt x="942940" y="2052675"/>
                  <a:pt x="870836" y="2054009"/>
                  <a:pt x="801780" y="2036197"/>
                </a:cubicBezTo>
                <a:cubicBezTo>
                  <a:pt x="679098" y="2003622"/>
                  <a:pt x="576133" y="1922659"/>
                  <a:pt x="491074" y="1831219"/>
                </a:cubicBezTo>
                <a:cubicBezTo>
                  <a:pt x="370774" y="1852174"/>
                  <a:pt x="245044" y="1802358"/>
                  <a:pt x="164462" y="1712252"/>
                </a:cubicBezTo>
                <a:cubicBezTo>
                  <a:pt x="45495" y="1581569"/>
                  <a:pt x="-1940" y="1399356"/>
                  <a:pt x="61" y="1225715"/>
                </a:cubicBezTo>
                <a:cubicBezTo>
                  <a:pt x="2251" y="1087983"/>
                  <a:pt x="63402" y="954919"/>
                  <a:pt x="159128" y="857097"/>
                </a:cubicBezTo>
                <a:cubicBezTo>
                  <a:pt x="267618" y="742702"/>
                  <a:pt x="419827" y="672789"/>
                  <a:pt x="576799" y="660978"/>
                </a:cubicBezTo>
                <a:cubicBezTo>
                  <a:pt x="687194" y="654691"/>
                  <a:pt x="805780" y="669645"/>
                  <a:pt x="896173" y="738606"/>
                </a:cubicBezTo>
                <a:cubicBezTo>
                  <a:pt x="888838" y="686695"/>
                  <a:pt x="882838" y="633927"/>
                  <a:pt x="888743" y="581444"/>
                </a:cubicBezTo>
                <a:close/>
              </a:path>
            </a:pathLst>
          </a:custGeom>
          <a:solidFill>
            <a:srgbClr val="7C182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latin typeface="汉仪大宋简" pitchFamily="49" charset="-122"/>
              <a:ea typeface="汉仪大宋简" pitchFamily="49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468732" y="800959"/>
            <a:ext cx="2927196" cy="2782797"/>
            <a:chOff x="6357519" y="986314"/>
            <a:chExt cx="2927196" cy="2782797"/>
          </a:xfrm>
        </p:grpSpPr>
        <p:sp>
          <p:nvSpPr>
            <p:cNvPr id="14" name="任意多边形: 形状 13"/>
            <p:cNvSpPr>
              <a:spLocks noChangeAspect="1"/>
            </p:cNvSpPr>
            <p:nvPr/>
          </p:nvSpPr>
          <p:spPr>
            <a:xfrm rot="5400000">
              <a:off x="6501916" y="986313"/>
              <a:ext cx="2782797" cy="2782800"/>
            </a:xfrm>
            <a:custGeom>
              <a:avLst/>
              <a:gdLst>
                <a:gd name="connsiteX0" fmla="*/ 0 w 1126523"/>
                <a:gd name="connsiteY0" fmla="*/ 563263 h 1126524"/>
                <a:gd name="connsiteX1" fmla="*/ 197885 w 1126523"/>
                <a:gd name="connsiteY1" fmla="*/ 264725 h 1126524"/>
                <a:gd name="connsiteX2" fmla="*/ 248890 w 1126523"/>
                <a:gd name="connsiteY2" fmla="*/ 248892 h 1126524"/>
                <a:gd name="connsiteX3" fmla="*/ 264723 w 1126523"/>
                <a:gd name="connsiteY3" fmla="*/ 197885 h 1126524"/>
                <a:gd name="connsiteX4" fmla="*/ 563262 w 1126523"/>
                <a:gd name="connsiteY4" fmla="*/ 0 h 1126524"/>
                <a:gd name="connsiteX5" fmla="*/ 861800 w 1126523"/>
                <a:gd name="connsiteY5" fmla="*/ 197885 h 1126524"/>
                <a:gd name="connsiteX6" fmla="*/ 877633 w 1126523"/>
                <a:gd name="connsiteY6" fmla="*/ 248892 h 1126524"/>
                <a:gd name="connsiteX7" fmla="*/ 928638 w 1126523"/>
                <a:gd name="connsiteY7" fmla="*/ 264725 h 1126524"/>
                <a:gd name="connsiteX8" fmla="*/ 1126523 w 1126523"/>
                <a:gd name="connsiteY8" fmla="*/ 563263 h 1126524"/>
                <a:gd name="connsiteX9" fmla="*/ 928638 w 1126523"/>
                <a:gd name="connsiteY9" fmla="*/ 861802 h 1126524"/>
                <a:gd name="connsiteX10" fmla="*/ 877632 w 1126523"/>
                <a:gd name="connsiteY10" fmla="*/ 877635 h 1126524"/>
                <a:gd name="connsiteX11" fmla="*/ 861800 w 1126523"/>
                <a:gd name="connsiteY11" fmla="*/ 928639 h 1126524"/>
                <a:gd name="connsiteX12" fmla="*/ 563262 w 1126523"/>
                <a:gd name="connsiteY12" fmla="*/ 1126524 h 1126524"/>
                <a:gd name="connsiteX13" fmla="*/ 264723 w 1126523"/>
                <a:gd name="connsiteY13" fmla="*/ 928639 h 1126524"/>
                <a:gd name="connsiteX14" fmla="*/ 248890 w 1126523"/>
                <a:gd name="connsiteY14" fmla="*/ 877635 h 1126524"/>
                <a:gd name="connsiteX15" fmla="*/ 197885 w 1126523"/>
                <a:gd name="connsiteY15" fmla="*/ 861802 h 1126524"/>
                <a:gd name="connsiteX16" fmla="*/ 0 w 1126523"/>
                <a:gd name="connsiteY16" fmla="*/ 563263 h 112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26523" h="1126524">
                  <a:moveTo>
                    <a:pt x="0" y="563263"/>
                  </a:moveTo>
                  <a:cubicBezTo>
                    <a:pt x="0" y="429058"/>
                    <a:pt x="81596" y="313911"/>
                    <a:pt x="197885" y="264725"/>
                  </a:cubicBezTo>
                  <a:lnTo>
                    <a:pt x="248890" y="248892"/>
                  </a:lnTo>
                  <a:lnTo>
                    <a:pt x="264723" y="197885"/>
                  </a:lnTo>
                  <a:cubicBezTo>
                    <a:pt x="313909" y="81597"/>
                    <a:pt x="429057" y="0"/>
                    <a:pt x="563262" y="0"/>
                  </a:cubicBezTo>
                  <a:cubicBezTo>
                    <a:pt x="697467" y="0"/>
                    <a:pt x="812614" y="81597"/>
                    <a:pt x="861800" y="197885"/>
                  </a:cubicBezTo>
                  <a:lnTo>
                    <a:pt x="877633" y="248892"/>
                  </a:lnTo>
                  <a:lnTo>
                    <a:pt x="928638" y="264725"/>
                  </a:lnTo>
                  <a:cubicBezTo>
                    <a:pt x="1044927" y="313911"/>
                    <a:pt x="1126523" y="429058"/>
                    <a:pt x="1126523" y="563263"/>
                  </a:cubicBezTo>
                  <a:cubicBezTo>
                    <a:pt x="1126523" y="697468"/>
                    <a:pt x="1044927" y="812616"/>
                    <a:pt x="928638" y="861802"/>
                  </a:cubicBezTo>
                  <a:lnTo>
                    <a:pt x="877632" y="877635"/>
                  </a:lnTo>
                  <a:lnTo>
                    <a:pt x="861800" y="928639"/>
                  </a:lnTo>
                  <a:cubicBezTo>
                    <a:pt x="812614" y="1044927"/>
                    <a:pt x="697467" y="1126524"/>
                    <a:pt x="563262" y="1126524"/>
                  </a:cubicBezTo>
                  <a:cubicBezTo>
                    <a:pt x="429057" y="1126524"/>
                    <a:pt x="313909" y="1044927"/>
                    <a:pt x="264723" y="928639"/>
                  </a:cubicBezTo>
                  <a:lnTo>
                    <a:pt x="248890" y="877635"/>
                  </a:lnTo>
                  <a:lnTo>
                    <a:pt x="197885" y="861802"/>
                  </a:lnTo>
                  <a:cubicBezTo>
                    <a:pt x="81596" y="812616"/>
                    <a:pt x="0" y="697468"/>
                    <a:pt x="0" y="563263"/>
                  </a:cubicBezTo>
                  <a:close/>
                </a:path>
              </a:pathLst>
            </a:custGeom>
            <a:solidFill>
              <a:srgbClr val="941423"/>
            </a:solidFill>
            <a:ln w="47625">
              <a:solidFill>
                <a:srgbClr val="EBCD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汉仪大宋简" pitchFamily="49" charset="-122"/>
                <a:ea typeface="汉仪大宋简" pitchFamily="49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7893314" y="2101178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400" dirty="0">
                  <a:solidFill>
                    <a:srgbClr val="F9EFDB"/>
                  </a:solidFill>
                  <a:latin typeface="印品灵秀体（非商用）" pitchFamily="2" charset="-122"/>
                  <a:ea typeface="印品灵秀体（非商用）" pitchFamily="2" charset="-122"/>
                </a:rPr>
                <a:t>叁</a:t>
              </a: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57519" y="1388315"/>
              <a:ext cx="1519218" cy="1704345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1200" y="2966304"/>
            <a:ext cx="1479743" cy="205821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101953" y="1531628"/>
            <a:ext cx="697559" cy="3008014"/>
            <a:chOff x="3992119" y="3465513"/>
            <a:chExt cx="697559" cy="3008014"/>
          </a:xfrm>
        </p:grpSpPr>
        <p:sp>
          <p:nvSpPr>
            <p:cNvPr id="12" name="文本框 11"/>
            <p:cNvSpPr txBox="1"/>
            <p:nvPr/>
          </p:nvSpPr>
          <p:spPr>
            <a:xfrm>
              <a:off x="4289568" y="3465513"/>
              <a:ext cx="400110" cy="225730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1400" dirty="0">
                  <a:solidFill>
                    <a:srgbClr val="7C1823"/>
                  </a:solidFill>
                  <a:latin typeface="印品灵秀体（非商用）" pitchFamily="2" charset="-122"/>
                  <a:ea typeface="印品灵秀体（非商用）" pitchFamily="2" charset="-122"/>
                </a:rPr>
                <a:t>桃之夭夭，灼灼其华</a:t>
              </a:r>
              <a:endParaRPr lang="zh-CN" altLang="en-US" sz="1400" dirty="0">
                <a:solidFill>
                  <a:srgbClr val="7C1823"/>
                </a:solidFill>
                <a:latin typeface="汉仪大宋简" pitchFamily="49" charset="-122"/>
                <a:ea typeface="汉仪大宋简" pitchFamily="49" charset="-122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3992119" y="4216224"/>
              <a:ext cx="400110" cy="225730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>
              <a:defPPr>
                <a:defRPr lang="zh-CN"/>
              </a:defPPr>
              <a:lvl1pPr algn="dist">
                <a:defRPr sz="1200">
                  <a:solidFill>
                    <a:srgbClr val="7C1823"/>
                  </a:solidFill>
                  <a:latin typeface="字心坊亭山体常规体" panose="00020600040101010101" pitchFamily="18" charset="-122"/>
                  <a:ea typeface="字心坊亭山体常规体" panose="00020600040101010101" pitchFamily="18" charset="-122"/>
                </a:defRPr>
              </a:lvl1pPr>
            </a:lstStyle>
            <a:p>
              <a:r>
                <a:rPr lang="zh-CN" altLang="en-US" sz="1400" dirty="0">
                  <a:latin typeface="印品灵秀体（非商用）" pitchFamily="2" charset="-122"/>
                  <a:ea typeface="印品灵秀体（非商用）" pitchFamily="2" charset="-122"/>
                </a:rPr>
                <a:t>之子于归，宜其室家。</a:t>
              </a:r>
            </a:p>
          </p:txBody>
        </p:sp>
      </p:grpSp>
      <p:sp>
        <p:nvSpPr>
          <p:cNvPr id="11" name="图形 31"/>
          <p:cNvSpPr/>
          <p:nvPr/>
        </p:nvSpPr>
        <p:spPr>
          <a:xfrm flipH="1">
            <a:off x="837067" y="5271705"/>
            <a:ext cx="648296" cy="281578"/>
          </a:xfrm>
          <a:custGeom>
            <a:avLst/>
            <a:gdLst>
              <a:gd name="connsiteX0" fmla="*/ 888743 w 5737634"/>
              <a:gd name="connsiteY0" fmla="*/ 581444 h 2492063"/>
              <a:gd name="connsiteX1" fmla="*/ 1490247 w 5737634"/>
              <a:gd name="connsiteY1" fmla="*/ 1181 h 2492063"/>
              <a:gd name="connsiteX2" fmla="*/ 1871437 w 5737634"/>
              <a:gd name="connsiteY2" fmla="*/ 147961 h 2492063"/>
              <a:gd name="connsiteX3" fmla="*/ 2008312 w 5737634"/>
              <a:gd name="connsiteY3" fmla="*/ 556012 h 2492063"/>
              <a:gd name="connsiteX4" fmla="*/ 2422173 w 5737634"/>
              <a:gd name="connsiteY4" fmla="*/ 481717 h 2492063"/>
              <a:gd name="connsiteX5" fmla="*/ 2738212 w 5737634"/>
              <a:gd name="connsiteY5" fmla="*/ 753465 h 2492063"/>
              <a:gd name="connsiteX6" fmla="*/ 3011866 w 5737634"/>
              <a:gd name="connsiteY6" fmla="*/ 751846 h 2492063"/>
              <a:gd name="connsiteX7" fmla="*/ 3255515 w 5737634"/>
              <a:gd name="connsiteY7" fmla="*/ 853287 h 2492063"/>
              <a:gd name="connsiteX8" fmla="*/ 3628705 w 5737634"/>
              <a:gd name="connsiteY8" fmla="*/ 735463 h 2492063"/>
              <a:gd name="connsiteX9" fmla="*/ 4260498 w 5737634"/>
              <a:gd name="connsiteY9" fmla="*/ 610019 h 2492063"/>
              <a:gd name="connsiteX10" fmla="*/ 4872574 w 5737634"/>
              <a:gd name="connsiteY10" fmla="*/ 929106 h 2492063"/>
              <a:gd name="connsiteX11" fmla="*/ 5067837 w 5737634"/>
              <a:gd name="connsiteY11" fmla="*/ 1180566 h 2492063"/>
              <a:gd name="connsiteX12" fmla="*/ 5395211 w 5737634"/>
              <a:gd name="connsiteY12" fmla="*/ 1462125 h 2492063"/>
              <a:gd name="connsiteX13" fmla="*/ 5016307 w 5737634"/>
              <a:gd name="connsiteY13" fmla="*/ 1213713 h 2492063"/>
              <a:gd name="connsiteX14" fmla="*/ 4832379 w 5737634"/>
              <a:gd name="connsiteY14" fmla="*/ 1016165 h 2492063"/>
              <a:gd name="connsiteX15" fmla="*/ 4476239 w 5737634"/>
              <a:gd name="connsiteY15" fmla="*/ 781755 h 2492063"/>
              <a:gd name="connsiteX16" fmla="*/ 3532216 w 5737634"/>
              <a:gd name="connsiteY16" fmla="*/ 933583 h 2492063"/>
              <a:gd name="connsiteX17" fmla="*/ 3310189 w 5737634"/>
              <a:gd name="connsiteY17" fmla="*/ 997305 h 2492063"/>
              <a:gd name="connsiteX18" fmla="*/ 3065872 w 5737634"/>
              <a:gd name="connsiteY18" fmla="*/ 926249 h 2492063"/>
              <a:gd name="connsiteX19" fmla="*/ 2778694 w 5737634"/>
              <a:gd name="connsiteY19" fmla="*/ 906056 h 2492063"/>
              <a:gd name="connsiteX20" fmla="*/ 2769550 w 5737634"/>
              <a:gd name="connsiteY20" fmla="*/ 1100366 h 2492063"/>
              <a:gd name="connsiteX21" fmla="*/ 2528567 w 5737634"/>
              <a:gd name="connsiteY21" fmla="*/ 1377734 h 2492063"/>
              <a:gd name="connsiteX22" fmla="*/ 2291395 w 5737634"/>
              <a:gd name="connsiteY22" fmla="*/ 1356684 h 2492063"/>
              <a:gd name="connsiteX23" fmla="*/ 2176809 w 5737634"/>
              <a:gd name="connsiteY23" fmla="*/ 1110939 h 2492063"/>
              <a:gd name="connsiteX24" fmla="*/ 2277774 w 5737634"/>
              <a:gd name="connsiteY24" fmla="*/ 918153 h 2492063"/>
              <a:gd name="connsiteX25" fmla="*/ 2343687 w 5737634"/>
              <a:gd name="connsiteY25" fmla="*/ 895959 h 2492063"/>
              <a:gd name="connsiteX26" fmla="*/ 2368357 w 5737634"/>
              <a:gd name="connsiteY26" fmla="*/ 982542 h 2492063"/>
              <a:gd name="connsiteX27" fmla="*/ 2307968 w 5737634"/>
              <a:gd name="connsiteY27" fmla="*/ 1063218 h 2492063"/>
              <a:gd name="connsiteX28" fmla="*/ 2441985 w 5737634"/>
              <a:gd name="connsiteY28" fmla="*/ 1221429 h 2492063"/>
              <a:gd name="connsiteX29" fmla="*/ 2641534 w 5737634"/>
              <a:gd name="connsiteY29" fmla="*/ 1053598 h 2492063"/>
              <a:gd name="connsiteX30" fmla="*/ 2605815 w 5737634"/>
              <a:gd name="connsiteY30" fmla="*/ 794899 h 2492063"/>
              <a:gd name="connsiteX31" fmla="*/ 2415315 w 5737634"/>
              <a:gd name="connsiteY31" fmla="*/ 632784 h 2492063"/>
              <a:gd name="connsiteX32" fmla="*/ 2118706 w 5737634"/>
              <a:gd name="connsiteY32" fmla="*/ 664026 h 2492063"/>
              <a:gd name="connsiteX33" fmla="*/ 1956210 w 5737634"/>
              <a:gd name="connsiteY33" fmla="*/ 816426 h 2492063"/>
              <a:gd name="connsiteX34" fmla="*/ 1902203 w 5737634"/>
              <a:gd name="connsiteY34" fmla="*/ 1198188 h 2492063"/>
              <a:gd name="connsiteX35" fmla="*/ 2102133 w 5737634"/>
              <a:gd name="connsiteY35" fmla="*/ 1631194 h 2492063"/>
              <a:gd name="connsiteX36" fmla="*/ 2556190 w 5737634"/>
              <a:gd name="connsiteY36" fmla="*/ 1832648 h 2492063"/>
              <a:gd name="connsiteX37" fmla="*/ 3093685 w 5737634"/>
              <a:gd name="connsiteY37" fmla="*/ 1677962 h 2492063"/>
              <a:gd name="connsiteX38" fmla="*/ 3808156 w 5737634"/>
              <a:gd name="connsiteY38" fmla="*/ 1134656 h 2492063"/>
              <a:gd name="connsiteX39" fmla="*/ 4167153 w 5737634"/>
              <a:gd name="connsiteY39" fmla="*/ 966444 h 2492063"/>
              <a:gd name="connsiteX40" fmla="*/ 4411946 w 5737634"/>
              <a:gd name="connsiteY40" fmla="*/ 957586 h 2492063"/>
              <a:gd name="connsiteX41" fmla="*/ 4804947 w 5737634"/>
              <a:gd name="connsiteY41" fmla="*/ 1195997 h 2492063"/>
              <a:gd name="connsiteX42" fmla="*/ 5035642 w 5737634"/>
              <a:gd name="connsiteY42" fmla="*/ 1404213 h 2492063"/>
              <a:gd name="connsiteX43" fmla="*/ 5519227 w 5737634"/>
              <a:gd name="connsiteY43" fmla="*/ 1596428 h 2492063"/>
              <a:gd name="connsiteX44" fmla="*/ 5231762 w 5737634"/>
              <a:gd name="connsiteY44" fmla="*/ 1576806 h 2492063"/>
              <a:gd name="connsiteX45" fmla="*/ 4767514 w 5737634"/>
              <a:gd name="connsiteY45" fmla="*/ 1251909 h 2492063"/>
              <a:gd name="connsiteX46" fmla="*/ 4358224 w 5737634"/>
              <a:gd name="connsiteY46" fmla="*/ 1073410 h 2492063"/>
              <a:gd name="connsiteX47" fmla="*/ 3773199 w 5737634"/>
              <a:gd name="connsiteY47" fmla="*/ 1298772 h 2492063"/>
              <a:gd name="connsiteX48" fmla="*/ 3480400 w 5737634"/>
              <a:gd name="connsiteY48" fmla="*/ 1577473 h 2492063"/>
              <a:gd name="connsiteX49" fmla="*/ 2783551 w 5737634"/>
              <a:gd name="connsiteY49" fmla="*/ 1963140 h 2492063"/>
              <a:gd name="connsiteX50" fmla="*/ 1842100 w 5737634"/>
              <a:gd name="connsiteY50" fmla="*/ 1501845 h 2492063"/>
              <a:gd name="connsiteX51" fmla="*/ 1773806 w 5737634"/>
              <a:gd name="connsiteY51" fmla="*/ 966063 h 2492063"/>
              <a:gd name="connsiteX52" fmla="*/ 1536538 w 5737634"/>
              <a:gd name="connsiteY52" fmla="*/ 976827 h 2492063"/>
              <a:gd name="connsiteX53" fmla="*/ 1394044 w 5737634"/>
              <a:gd name="connsiteY53" fmla="*/ 824617 h 2492063"/>
              <a:gd name="connsiteX54" fmla="*/ 1439669 w 5737634"/>
              <a:gd name="connsiteY54" fmla="*/ 546487 h 2492063"/>
              <a:gd name="connsiteX55" fmla="*/ 1565399 w 5737634"/>
              <a:gd name="connsiteY55" fmla="*/ 474954 h 2492063"/>
              <a:gd name="connsiteX56" fmla="*/ 1600356 w 5737634"/>
              <a:gd name="connsiteY56" fmla="*/ 557346 h 2492063"/>
              <a:gd name="connsiteX57" fmla="*/ 1522918 w 5737634"/>
              <a:gd name="connsiteY57" fmla="*/ 640213 h 2492063"/>
              <a:gd name="connsiteX58" fmla="*/ 1621978 w 5737634"/>
              <a:gd name="connsiteY58" fmla="*/ 821569 h 2492063"/>
              <a:gd name="connsiteX59" fmla="*/ 1795999 w 5737634"/>
              <a:gd name="connsiteY59" fmla="*/ 760609 h 2492063"/>
              <a:gd name="connsiteX60" fmla="*/ 1876200 w 5737634"/>
              <a:gd name="connsiteY60" fmla="*/ 548868 h 2492063"/>
              <a:gd name="connsiteX61" fmla="*/ 1747993 w 5737634"/>
              <a:gd name="connsiteY61" fmla="*/ 241973 h 2492063"/>
              <a:gd name="connsiteX62" fmla="*/ 1518441 w 5737634"/>
              <a:gd name="connsiteY62" fmla="*/ 165392 h 2492063"/>
              <a:gd name="connsiteX63" fmla="*/ 1189352 w 5737634"/>
              <a:gd name="connsiteY63" fmla="*/ 287693 h 2492063"/>
              <a:gd name="connsiteX64" fmla="*/ 1077433 w 5737634"/>
              <a:gd name="connsiteY64" fmla="*/ 469716 h 2492063"/>
              <a:gd name="connsiteX65" fmla="*/ 1051144 w 5737634"/>
              <a:gd name="connsiteY65" fmla="*/ 874147 h 2492063"/>
              <a:gd name="connsiteX66" fmla="*/ 1101341 w 5737634"/>
              <a:gd name="connsiteY66" fmla="*/ 965111 h 2492063"/>
              <a:gd name="connsiteX67" fmla="*/ 1484437 w 5737634"/>
              <a:gd name="connsiteY67" fmla="*/ 1630051 h 2492063"/>
              <a:gd name="connsiteX68" fmla="*/ 2017265 w 5737634"/>
              <a:gd name="connsiteY68" fmla="*/ 2145925 h 2492063"/>
              <a:gd name="connsiteX69" fmla="*/ 2632485 w 5737634"/>
              <a:gd name="connsiteY69" fmla="*/ 2304802 h 2492063"/>
              <a:gd name="connsiteX70" fmla="*/ 3289424 w 5737634"/>
              <a:gd name="connsiteY70" fmla="*/ 2053723 h 2492063"/>
              <a:gd name="connsiteX71" fmla="*/ 3946268 w 5737634"/>
              <a:gd name="connsiteY71" fmla="*/ 1423930 h 2492063"/>
              <a:gd name="connsiteX72" fmla="*/ 4327554 w 5737634"/>
              <a:gd name="connsiteY72" fmla="*/ 1224858 h 2492063"/>
              <a:gd name="connsiteX73" fmla="*/ 4671978 w 5737634"/>
              <a:gd name="connsiteY73" fmla="*/ 1347540 h 2492063"/>
              <a:gd name="connsiteX74" fmla="*/ 5032023 w 5737634"/>
              <a:gd name="connsiteY74" fmla="*/ 1616526 h 2492063"/>
              <a:gd name="connsiteX75" fmla="*/ 5442265 w 5737634"/>
              <a:gd name="connsiteY75" fmla="*/ 1718348 h 2492063"/>
              <a:gd name="connsiteX76" fmla="*/ 5737635 w 5737634"/>
              <a:gd name="connsiteY76" fmla="*/ 1656054 h 2492063"/>
              <a:gd name="connsiteX77" fmla="*/ 5737635 w 5737634"/>
              <a:gd name="connsiteY77" fmla="*/ 1659388 h 2492063"/>
              <a:gd name="connsiteX78" fmla="*/ 5590283 w 5737634"/>
              <a:gd name="connsiteY78" fmla="*/ 1742732 h 2492063"/>
              <a:gd name="connsiteX79" fmla="*/ 5158324 w 5737634"/>
              <a:gd name="connsiteY79" fmla="*/ 1759972 h 2492063"/>
              <a:gd name="connsiteX80" fmla="*/ 4853048 w 5737634"/>
              <a:gd name="connsiteY80" fmla="*/ 1624527 h 2492063"/>
              <a:gd name="connsiteX81" fmla="*/ 4731890 w 5737634"/>
              <a:gd name="connsiteY81" fmla="*/ 1534801 h 2492063"/>
              <a:gd name="connsiteX82" fmla="*/ 4386228 w 5737634"/>
              <a:gd name="connsiteY82" fmla="*/ 1357350 h 2492063"/>
              <a:gd name="connsiteX83" fmla="*/ 4060092 w 5737634"/>
              <a:gd name="connsiteY83" fmla="*/ 1490129 h 2492063"/>
              <a:gd name="connsiteX84" fmla="*/ 3824158 w 5737634"/>
              <a:gd name="connsiteY84" fmla="*/ 1739684 h 2492063"/>
              <a:gd name="connsiteX85" fmla="*/ 3211033 w 5737634"/>
              <a:gd name="connsiteY85" fmla="*/ 2252224 h 2492063"/>
              <a:gd name="connsiteX86" fmla="*/ 2422459 w 5737634"/>
              <a:gd name="connsiteY86" fmla="*/ 2421769 h 2492063"/>
              <a:gd name="connsiteX87" fmla="*/ 1645219 w 5737634"/>
              <a:gd name="connsiteY87" fmla="*/ 2060200 h 2492063"/>
              <a:gd name="connsiteX88" fmla="*/ 1349182 w 5737634"/>
              <a:gd name="connsiteY88" fmla="*/ 1689963 h 2492063"/>
              <a:gd name="connsiteX89" fmla="*/ 999900 w 5737634"/>
              <a:gd name="connsiteY89" fmla="*/ 1067409 h 2492063"/>
              <a:gd name="connsiteX90" fmla="*/ 632711 w 5737634"/>
              <a:gd name="connsiteY90" fmla="*/ 816235 h 2492063"/>
              <a:gd name="connsiteX91" fmla="*/ 306480 w 5737634"/>
              <a:gd name="connsiteY91" fmla="*/ 908723 h 2492063"/>
              <a:gd name="connsiteX92" fmla="*/ 144841 w 5737634"/>
              <a:gd name="connsiteY92" fmla="*/ 1147038 h 2492063"/>
              <a:gd name="connsiteX93" fmla="*/ 233423 w 5737634"/>
              <a:gd name="connsiteY93" fmla="*/ 1595094 h 2492063"/>
              <a:gd name="connsiteX94" fmla="*/ 422780 w 5737634"/>
              <a:gd name="connsiteY94" fmla="*/ 1706537 h 2492063"/>
              <a:gd name="connsiteX95" fmla="*/ 612232 w 5737634"/>
              <a:gd name="connsiteY95" fmla="*/ 1633671 h 2492063"/>
              <a:gd name="connsiteX96" fmla="*/ 682432 w 5737634"/>
              <a:gd name="connsiteY96" fmla="*/ 1535087 h 2492063"/>
              <a:gd name="connsiteX97" fmla="*/ 646427 w 5737634"/>
              <a:gd name="connsiteY97" fmla="*/ 1372971 h 2492063"/>
              <a:gd name="connsiteX98" fmla="*/ 515935 w 5737634"/>
              <a:gd name="connsiteY98" fmla="*/ 1322679 h 2492063"/>
              <a:gd name="connsiteX99" fmla="*/ 507838 w 5737634"/>
              <a:gd name="connsiteY99" fmla="*/ 1205903 h 2492063"/>
              <a:gd name="connsiteX100" fmla="*/ 675955 w 5737634"/>
              <a:gd name="connsiteY100" fmla="*/ 1219047 h 2492063"/>
              <a:gd name="connsiteX101" fmla="*/ 819496 w 5737634"/>
              <a:gd name="connsiteY101" fmla="*/ 1588046 h 2492063"/>
              <a:gd name="connsiteX102" fmla="*/ 682908 w 5737634"/>
              <a:gd name="connsiteY102" fmla="*/ 1761496 h 2492063"/>
              <a:gd name="connsiteX103" fmla="*/ 628806 w 5737634"/>
              <a:gd name="connsiteY103" fmla="*/ 1796167 h 2492063"/>
              <a:gd name="connsiteX104" fmla="*/ 959419 w 5737634"/>
              <a:gd name="connsiteY104" fmla="*/ 1920564 h 2492063"/>
              <a:gd name="connsiteX105" fmla="*/ 1119724 w 5737634"/>
              <a:gd name="connsiteY105" fmla="*/ 1918468 h 2492063"/>
              <a:gd name="connsiteX106" fmla="*/ 1275744 w 5737634"/>
              <a:gd name="connsiteY106" fmla="*/ 2076869 h 2492063"/>
              <a:gd name="connsiteX107" fmla="*/ 1584925 w 5737634"/>
              <a:gd name="connsiteY107" fmla="*/ 2319852 h 2492063"/>
              <a:gd name="connsiteX108" fmla="*/ 2316350 w 5737634"/>
              <a:gd name="connsiteY108" fmla="*/ 2492064 h 2492063"/>
              <a:gd name="connsiteX109" fmla="*/ 2101752 w 5737634"/>
              <a:gd name="connsiteY109" fmla="*/ 2492064 h 2492063"/>
              <a:gd name="connsiteX110" fmla="*/ 1503106 w 5737634"/>
              <a:gd name="connsiteY110" fmla="*/ 2411101 h 2492063"/>
              <a:gd name="connsiteX111" fmla="*/ 1256027 w 5737634"/>
              <a:gd name="connsiteY111" fmla="*/ 2239842 h 2492063"/>
              <a:gd name="connsiteX112" fmla="*/ 1078195 w 5737634"/>
              <a:gd name="connsiteY112" fmla="*/ 2065153 h 2492063"/>
              <a:gd name="connsiteX113" fmla="*/ 1013711 w 5737634"/>
              <a:gd name="connsiteY113" fmla="*/ 2048675 h 2492063"/>
              <a:gd name="connsiteX114" fmla="*/ 801780 w 5737634"/>
              <a:gd name="connsiteY114" fmla="*/ 2036197 h 2492063"/>
              <a:gd name="connsiteX115" fmla="*/ 491074 w 5737634"/>
              <a:gd name="connsiteY115" fmla="*/ 1831219 h 2492063"/>
              <a:gd name="connsiteX116" fmla="*/ 164462 w 5737634"/>
              <a:gd name="connsiteY116" fmla="*/ 1712252 h 2492063"/>
              <a:gd name="connsiteX117" fmla="*/ 61 w 5737634"/>
              <a:gd name="connsiteY117" fmla="*/ 1225715 h 2492063"/>
              <a:gd name="connsiteX118" fmla="*/ 159128 w 5737634"/>
              <a:gd name="connsiteY118" fmla="*/ 857097 h 2492063"/>
              <a:gd name="connsiteX119" fmla="*/ 576799 w 5737634"/>
              <a:gd name="connsiteY119" fmla="*/ 660978 h 2492063"/>
              <a:gd name="connsiteX120" fmla="*/ 896173 w 5737634"/>
              <a:gd name="connsiteY120" fmla="*/ 738606 h 2492063"/>
              <a:gd name="connsiteX121" fmla="*/ 888743 w 5737634"/>
              <a:gd name="connsiteY121" fmla="*/ 581444 h 2492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5737634" h="2492063">
                <a:moveTo>
                  <a:pt x="888743" y="581444"/>
                </a:moveTo>
                <a:cubicBezTo>
                  <a:pt x="917890" y="278930"/>
                  <a:pt x="1186780" y="19374"/>
                  <a:pt x="1490247" y="1181"/>
                </a:cubicBezTo>
                <a:cubicBezTo>
                  <a:pt x="1630169" y="-8630"/>
                  <a:pt x="1776473" y="42900"/>
                  <a:pt x="1871437" y="147961"/>
                </a:cubicBezTo>
                <a:cubicBezTo>
                  <a:pt x="1971450" y="257689"/>
                  <a:pt x="2007264" y="410946"/>
                  <a:pt x="2008312" y="556012"/>
                </a:cubicBezTo>
                <a:cubicBezTo>
                  <a:pt x="2131279" y="484479"/>
                  <a:pt x="2281584" y="442093"/>
                  <a:pt x="2422173" y="481717"/>
                </a:cubicBezTo>
                <a:cubicBezTo>
                  <a:pt x="2564096" y="513816"/>
                  <a:pt x="2680015" y="622116"/>
                  <a:pt x="2738212" y="753465"/>
                </a:cubicBezTo>
                <a:cubicBezTo>
                  <a:pt x="2826700" y="728415"/>
                  <a:pt x="2923950" y="719271"/>
                  <a:pt x="3011866" y="751846"/>
                </a:cubicBezTo>
                <a:cubicBezTo>
                  <a:pt x="3095686" y="779850"/>
                  <a:pt x="3164837" y="845191"/>
                  <a:pt x="3255515" y="853287"/>
                </a:cubicBezTo>
                <a:cubicBezTo>
                  <a:pt x="3390484" y="869385"/>
                  <a:pt x="3517738" y="804900"/>
                  <a:pt x="3628705" y="735463"/>
                </a:cubicBezTo>
                <a:cubicBezTo>
                  <a:pt x="3817490" y="624973"/>
                  <a:pt x="4043899" y="583063"/>
                  <a:pt x="4260498" y="610019"/>
                </a:cubicBezTo>
                <a:cubicBezTo>
                  <a:pt x="4494241" y="637451"/>
                  <a:pt x="4716079" y="753275"/>
                  <a:pt x="4872574" y="929106"/>
                </a:cubicBezTo>
                <a:cubicBezTo>
                  <a:pt x="4944012" y="1007878"/>
                  <a:pt x="4999448" y="1099318"/>
                  <a:pt x="5067837" y="1180566"/>
                </a:cubicBezTo>
                <a:cubicBezTo>
                  <a:pt x="5162039" y="1290485"/>
                  <a:pt x="5279197" y="1376972"/>
                  <a:pt x="5395211" y="1462125"/>
                </a:cubicBezTo>
                <a:cubicBezTo>
                  <a:pt x="5251384" y="1411167"/>
                  <a:pt x="5129273" y="1313821"/>
                  <a:pt x="5016307" y="1213713"/>
                </a:cubicBezTo>
                <a:cubicBezTo>
                  <a:pt x="4947536" y="1154944"/>
                  <a:pt x="4893720" y="1081887"/>
                  <a:pt x="4832379" y="1016165"/>
                </a:cubicBezTo>
                <a:cubicBezTo>
                  <a:pt x="4729795" y="917010"/>
                  <a:pt x="4610161" y="832618"/>
                  <a:pt x="4476239" y="781755"/>
                </a:cubicBezTo>
                <a:cubicBezTo>
                  <a:pt x="4162962" y="664407"/>
                  <a:pt x="3797392" y="736225"/>
                  <a:pt x="3532216" y="933583"/>
                </a:cubicBezTo>
                <a:cubicBezTo>
                  <a:pt x="3468494" y="979684"/>
                  <a:pt x="3388389" y="1001306"/>
                  <a:pt x="3310189" y="997305"/>
                </a:cubicBezTo>
                <a:cubicBezTo>
                  <a:pt x="3224654" y="992067"/>
                  <a:pt x="3142263" y="963968"/>
                  <a:pt x="3065872" y="926249"/>
                </a:cubicBezTo>
                <a:cubicBezTo>
                  <a:pt x="2977576" y="881386"/>
                  <a:pt x="2872705" y="878814"/>
                  <a:pt x="2778694" y="906056"/>
                </a:cubicBezTo>
                <a:cubicBezTo>
                  <a:pt x="2780599" y="970826"/>
                  <a:pt x="2786123" y="1036834"/>
                  <a:pt x="2769550" y="1100366"/>
                </a:cubicBezTo>
                <a:cubicBezTo>
                  <a:pt x="2741070" y="1224096"/>
                  <a:pt x="2653535" y="1340491"/>
                  <a:pt x="2528567" y="1377734"/>
                </a:cubicBezTo>
                <a:cubicBezTo>
                  <a:pt x="2451319" y="1400308"/>
                  <a:pt x="2361118" y="1401737"/>
                  <a:pt x="2291395" y="1356684"/>
                </a:cubicBezTo>
                <a:cubicBezTo>
                  <a:pt x="2212147" y="1303439"/>
                  <a:pt x="2172237" y="1204379"/>
                  <a:pt x="2176809" y="1110939"/>
                </a:cubicBezTo>
                <a:cubicBezTo>
                  <a:pt x="2177476" y="1035120"/>
                  <a:pt x="2221005" y="965682"/>
                  <a:pt x="2277774" y="918153"/>
                </a:cubicBezTo>
                <a:cubicBezTo>
                  <a:pt x="2295871" y="903198"/>
                  <a:pt x="2319017" y="887101"/>
                  <a:pt x="2343687" y="895959"/>
                </a:cubicBezTo>
                <a:cubicBezTo>
                  <a:pt x="2367214" y="916724"/>
                  <a:pt x="2381882" y="952347"/>
                  <a:pt x="2368357" y="982542"/>
                </a:cubicBezTo>
                <a:cubicBezTo>
                  <a:pt x="2349973" y="1010736"/>
                  <a:pt x="2315112" y="1028071"/>
                  <a:pt x="2307968" y="1063218"/>
                </a:cubicBezTo>
                <a:cubicBezTo>
                  <a:pt x="2289680" y="1141800"/>
                  <a:pt x="2360737" y="1227144"/>
                  <a:pt x="2441985" y="1221429"/>
                </a:cubicBezTo>
                <a:cubicBezTo>
                  <a:pt x="2534949" y="1215047"/>
                  <a:pt x="2616959" y="1142466"/>
                  <a:pt x="2641534" y="1053598"/>
                </a:cubicBezTo>
                <a:cubicBezTo>
                  <a:pt x="2666775" y="967302"/>
                  <a:pt x="2649439" y="872337"/>
                  <a:pt x="2605815" y="794899"/>
                </a:cubicBezTo>
                <a:cubicBezTo>
                  <a:pt x="2563429" y="721747"/>
                  <a:pt x="2498944" y="655548"/>
                  <a:pt x="2415315" y="632784"/>
                </a:cubicBezTo>
                <a:cubicBezTo>
                  <a:pt x="2317017" y="605447"/>
                  <a:pt x="2210337" y="621735"/>
                  <a:pt x="2118706" y="664026"/>
                </a:cubicBezTo>
                <a:cubicBezTo>
                  <a:pt x="2050793" y="696315"/>
                  <a:pt x="1987547" y="746417"/>
                  <a:pt x="1956210" y="816426"/>
                </a:cubicBezTo>
                <a:cubicBezTo>
                  <a:pt x="1900679" y="934631"/>
                  <a:pt x="1885820" y="1069410"/>
                  <a:pt x="1902203" y="1198188"/>
                </a:cubicBezTo>
                <a:cubicBezTo>
                  <a:pt x="1922777" y="1357731"/>
                  <a:pt x="1985166" y="1517561"/>
                  <a:pt x="2102133" y="1631194"/>
                </a:cubicBezTo>
                <a:cubicBezTo>
                  <a:pt x="2225005" y="1746161"/>
                  <a:pt x="2386168" y="1826647"/>
                  <a:pt x="2556190" y="1832648"/>
                </a:cubicBezTo>
                <a:cubicBezTo>
                  <a:pt x="2746785" y="1843125"/>
                  <a:pt x="2931284" y="1772069"/>
                  <a:pt x="3093685" y="1677962"/>
                </a:cubicBezTo>
                <a:cubicBezTo>
                  <a:pt x="3354385" y="1527753"/>
                  <a:pt x="3562411" y="1305725"/>
                  <a:pt x="3808156" y="1134656"/>
                </a:cubicBezTo>
                <a:cubicBezTo>
                  <a:pt x="3917312" y="1059313"/>
                  <a:pt x="4037137" y="996067"/>
                  <a:pt x="4167153" y="966444"/>
                </a:cubicBezTo>
                <a:cubicBezTo>
                  <a:pt x="4247354" y="950252"/>
                  <a:pt x="4331078" y="936536"/>
                  <a:pt x="4411946" y="957586"/>
                </a:cubicBezTo>
                <a:cubicBezTo>
                  <a:pt x="4564250" y="993400"/>
                  <a:pt x="4690647" y="1093698"/>
                  <a:pt x="4804947" y="1195997"/>
                </a:cubicBezTo>
                <a:cubicBezTo>
                  <a:pt x="4882480" y="1264672"/>
                  <a:pt x="4952394" y="1342015"/>
                  <a:pt x="5035642" y="1404213"/>
                </a:cubicBezTo>
                <a:cubicBezTo>
                  <a:pt x="5173755" y="1512036"/>
                  <a:pt x="5341109" y="1593666"/>
                  <a:pt x="5519227" y="1596428"/>
                </a:cubicBezTo>
                <a:cubicBezTo>
                  <a:pt x="5428453" y="1644243"/>
                  <a:pt x="5320916" y="1613478"/>
                  <a:pt x="5231762" y="1576806"/>
                </a:cubicBezTo>
                <a:cubicBezTo>
                  <a:pt x="5057169" y="1500797"/>
                  <a:pt x="4905721" y="1381068"/>
                  <a:pt x="4767514" y="1251909"/>
                </a:cubicBezTo>
                <a:cubicBezTo>
                  <a:pt x="4655595" y="1149896"/>
                  <a:pt x="4510815" y="1080554"/>
                  <a:pt x="4358224" y="1073410"/>
                </a:cubicBezTo>
                <a:cubicBezTo>
                  <a:pt x="4142102" y="1060932"/>
                  <a:pt x="3932647" y="1158087"/>
                  <a:pt x="3773199" y="1298772"/>
                </a:cubicBezTo>
                <a:cubicBezTo>
                  <a:pt x="3674234" y="1390212"/>
                  <a:pt x="3582699" y="1489557"/>
                  <a:pt x="3480400" y="1577473"/>
                </a:cubicBezTo>
                <a:cubicBezTo>
                  <a:pt x="3279899" y="1753209"/>
                  <a:pt x="3049204" y="1910372"/>
                  <a:pt x="2783551" y="1963140"/>
                </a:cubicBezTo>
                <a:cubicBezTo>
                  <a:pt x="2414648" y="2042579"/>
                  <a:pt x="2003359" y="1844459"/>
                  <a:pt x="1842100" y="1501845"/>
                </a:cubicBezTo>
                <a:cubicBezTo>
                  <a:pt x="1761233" y="1336491"/>
                  <a:pt x="1745041" y="1146276"/>
                  <a:pt x="1773806" y="966063"/>
                </a:cubicBezTo>
                <a:cubicBezTo>
                  <a:pt x="1698178" y="992638"/>
                  <a:pt x="1613691" y="1003878"/>
                  <a:pt x="1536538" y="976827"/>
                </a:cubicBezTo>
                <a:cubicBezTo>
                  <a:pt x="1467292" y="953776"/>
                  <a:pt x="1415380" y="893292"/>
                  <a:pt x="1394044" y="824617"/>
                </a:cubicBezTo>
                <a:cubicBezTo>
                  <a:pt x="1363755" y="732987"/>
                  <a:pt x="1371565" y="619830"/>
                  <a:pt x="1439669" y="546487"/>
                </a:cubicBezTo>
                <a:cubicBezTo>
                  <a:pt x="1474150" y="513054"/>
                  <a:pt x="1515012" y="477145"/>
                  <a:pt x="1565399" y="474954"/>
                </a:cubicBezTo>
                <a:cubicBezTo>
                  <a:pt x="1601880" y="480193"/>
                  <a:pt x="1606261" y="528390"/>
                  <a:pt x="1600356" y="557346"/>
                </a:cubicBezTo>
                <a:cubicBezTo>
                  <a:pt x="1582163" y="591636"/>
                  <a:pt x="1538348" y="603732"/>
                  <a:pt x="1522918" y="640213"/>
                </a:cubicBezTo>
                <a:cubicBezTo>
                  <a:pt x="1490247" y="713460"/>
                  <a:pt x="1544063" y="807663"/>
                  <a:pt x="1621978" y="821569"/>
                </a:cubicBezTo>
                <a:cubicBezTo>
                  <a:pt x="1685319" y="831189"/>
                  <a:pt x="1751994" y="806710"/>
                  <a:pt x="1795999" y="760609"/>
                </a:cubicBezTo>
                <a:cubicBezTo>
                  <a:pt x="1851340" y="705459"/>
                  <a:pt x="1873533" y="625068"/>
                  <a:pt x="1876200" y="548868"/>
                </a:cubicBezTo>
                <a:cubicBezTo>
                  <a:pt x="1877629" y="435330"/>
                  <a:pt x="1834766" y="317697"/>
                  <a:pt x="1747993" y="241973"/>
                </a:cubicBezTo>
                <a:cubicBezTo>
                  <a:pt x="1685224" y="187299"/>
                  <a:pt x="1600070" y="166344"/>
                  <a:pt x="1518441" y="165392"/>
                </a:cubicBezTo>
                <a:cubicBezTo>
                  <a:pt x="1399188" y="166154"/>
                  <a:pt x="1278316" y="207111"/>
                  <a:pt x="1189352" y="287693"/>
                </a:cubicBezTo>
                <a:cubicBezTo>
                  <a:pt x="1138965" y="338842"/>
                  <a:pt x="1102579" y="402755"/>
                  <a:pt x="1077433" y="469716"/>
                </a:cubicBezTo>
                <a:cubicBezTo>
                  <a:pt x="1028951" y="598303"/>
                  <a:pt x="1030570" y="740035"/>
                  <a:pt x="1051144" y="874147"/>
                </a:cubicBezTo>
                <a:cubicBezTo>
                  <a:pt x="1053430" y="911009"/>
                  <a:pt x="1082958" y="935774"/>
                  <a:pt x="1101341" y="965111"/>
                </a:cubicBezTo>
                <a:cubicBezTo>
                  <a:pt x="1244692" y="1177614"/>
                  <a:pt x="1334323" y="1421739"/>
                  <a:pt x="1484437" y="1630051"/>
                </a:cubicBezTo>
                <a:cubicBezTo>
                  <a:pt x="1628264" y="1832362"/>
                  <a:pt x="1802762" y="2017909"/>
                  <a:pt x="2017265" y="2145925"/>
                </a:cubicBezTo>
                <a:cubicBezTo>
                  <a:pt x="2201098" y="2256701"/>
                  <a:pt x="2417315" y="2317471"/>
                  <a:pt x="2632485" y="2304802"/>
                </a:cubicBezTo>
                <a:cubicBezTo>
                  <a:pt x="2870800" y="2290515"/>
                  <a:pt x="3097972" y="2193264"/>
                  <a:pt x="3289424" y="2053723"/>
                </a:cubicBezTo>
                <a:cubicBezTo>
                  <a:pt x="3538217" y="1876272"/>
                  <a:pt x="3713096" y="1619002"/>
                  <a:pt x="3946268" y="1423930"/>
                </a:cubicBezTo>
                <a:cubicBezTo>
                  <a:pt x="4056472" y="1331538"/>
                  <a:pt x="4181726" y="1244955"/>
                  <a:pt x="4327554" y="1224858"/>
                </a:cubicBezTo>
                <a:cubicBezTo>
                  <a:pt x="4454141" y="1205427"/>
                  <a:pt x="4581681" y="1260672"/>
                  <a:pt x="4671978" y="1347540"/>
                </a:cubicBezTo>
                <a:cubicBezTo>
                  <a:pt x="4779515" y="1452410"/>
                  <a:pt x="4897625" y="1548327"/>
                  <a:pt x="5032023" y="1616526"/>
                </a:cubicBezTo>
                <a:cubicBezTo>
                  <a:pt x="5158420" y="1681010"/>
                  <a:pt x="5299294" y="1723110"/>
                  <a:pt x="5442265" y="1718348"/>
                </a:cubicBezTo>
                <a:cubicBezTo>
                  <a:pt x="5544087" y="1720729"/>
                  <a:pt x="5643242" y="1691773"/>
                  <a:pt x="5737635" y="1656054"/>
                </a:cubicBezTo>
                <a:lnTo>
                  <a:pt x="5737635" y="1659388"/>
                </a:lnTo>
                <a:cubicBezTo>
                  <a:pt x="5689915" y="1689487"/>
                  <a:pt x="5643337" y="1722348"/>
                  <a:pt x="5590283" y="1742732"/>
                </a:cubicBezTo>
                <a:cubicBezTo>
                  <a:pt x="5453504" y="1797024"/>
                  <a:pt x="5299771" y="1794072"/>
                  <a:pt x="5158324" y="1759972"/>
                </a:cubicBezTo>
                <a:cubicBezTo>
                  <a:pt x="5049739" y="1732921"/>
                  <a:pt x="4947917" y="1683296"/>
                  <a:pt x="4853048" y="1624527"/>
                </a:cubicBezTo>
                <a:cubicBezTo>
                  <a:pt x="4810852" y="1597285"/>
                  <a:pt x="4766180" y="1572330"/>
                  <a:pt x="4731890" y="1534801"/>
                </a:cubicBezTo>
                <a:cubicBezTo>
                  <a:pt x="4639212" y="1442409"/>
                  <a:pt x="4520626" y="1364113"/>
                  <a:pt x="4386228" y="1357350"/>
                </a:cubicBezTo>
                <a:cubicBezTo>
                  <a:pt x="4264308" y="1352874"/>
                  <a:pt x="4151246" y="1413834"/>
                  <a:pt x="4060092" y="1490129"/>
                </a:cubicBezTo>
                <a:cubicBezTo>
                  <a:pt x="3971605" y="1563376"/>
                  <a:pt x="3897405" y="1651673"/>
                  <a:pt x="3824158" y="1739684"/>
                </a:cubicBezTo>
                <a:cubicBezTo>
                  <a:pt x="3650422" y="1942947"/>
                  <a:pt x="3447444" y="2124970"/>
                  <a:pt x="3211033" y="2252224"/>
                </a:cubicBezTo>
                <a:cubicBezTo>
                  <a:pt x="2971765" y="2382145"/>
                  <a:pt x="2694779" y="2450249"/>
                  <a:pt x="2422459" y="2421769"/>
                </a:cubicBezTo>
                <a:cubicBezTo>
                  <a:pt x="2132041" y="2393766"/>
                  <a:pt x="1856293" y="2260130"/>
                  <a:pt x="1645219" y="2060200"/>
                </a:cubicBezTo>
                <a:cubicBezTo>
                  <a:pt x="1528633" y="1952377"/>
                  <a:pt x="1435192" y="1822647"/>
                  <a:pt x="1349182" y="1689963"/>
                </a:cubicBezTo>
                <a:cubicBezTo>
                  <a:pt x="1220118" y="1489653"/>
                  <a:pt x="1119343" y="1273245"/>
                  <a:pt x="999900" y="1067409"/>
                </a:cubicBezTo>
                <a:cubicBezTo>
                  <a:pt x="921414" y="936155"/>
                  <a:pt x="784349" y="840238"/>
                  <a:pt x="632711" y="816235"/>
                </a:cubicBezTo>
                <a:cubicBezTo>
                  <a:pt x="517268" y="797280"/>
                  <a:pt x="395443" y="833380"/>
                  <a:pt x="306480" y="908723"/>
                </a:cubicBezTo>
                <a:cubicBezTo>
                  <a:pt x="232661" y="971588"/>
                  <a:pt x="173130" y="1053693"/>
                  <a:pt x="144841" y="1147038"/>
                </a:cubicBezTo>
                <a:cubicBezTo>
                  <a:pt x="100454" y="1298962"/>
                  <a:pt x="134649" y="1471460"/>
                  <a:pt x="233423" y="1595094"/>
                </a:cubicBezTo>
                <a:cubicBezTo>
                  <a:pt x="280096" y="1653292"/>
                  <a:pt x="347152" y="1699203"/>
                  <a:pt x="422780" y="1706537"/>
                </a:cubicBezTo>
                <a:cubicBezTo>
                  <a:pt x="492979" y="1712442"/>
                  <a:pt x="561083" y="1679772"/>
                  <a:pt x="612232" y="1633671"/>
                </a:cubicBezTo>
                <a:cubicBezTo>
                  <a:pt x="641950" y="1606334"/>
                  <a:pt x="674431" y="1576521"/>
                  <a:pt x="682432" y="1535087"/>
                </a:cubicBezTo>
                <a:cubicBezTo>
                  <a:pt x="692814" y="1479556"/>
                  <a:pt x="683098" y="1417358"/>
                  <a:pt x="646427" y="1372971"/>
                </a:cubicBezTo>
                <a:cubicBezTo>
                  <a:pt x="613090" y="1334395"/>
                  <a:pt x="553844" y="1354302"/>
                  <a:pt x="515935" y="1322679"/>
                </a:cubicBezTo>
                <a:cubicBezTo>
                  <a:pt x="474120" y="1300867"/>
                  <a:pt x="466024" y="1231239"/>
                  <a:pt x="507838" y="1205903"/>
                </a:cubicBezTo>
                <a:cubicBezTo>
                  <a:pt x="560512" y="1176852"/>
                  <a:pt x="625948" y="1191044"/>
                  <a:pt x="675955" y="1219047"/>
                </a:cubicBezTo>
                <a:cubicBezTo>
                  <a:pt x="799875" y="1291056"/>
                  <a:pt x="856739" y="1451934"/>
                  <a:pt x="819496" y="1588046"/>
                </a:cubicBezTo>
                <a:cubicBezTo>
                  <a:pt x="799684" y="1661103"/>
                  <a:pt x="748535" y="1724444"/>
                  <a:pt x="682908" y="1761496"/>
                </a:cubicBezTo>
                <a:cubicBezTo>
                  <a:pt x="664239" y="1772164"/>
                  <a:pt x="646141" y="1783499"/>
                  <a:pt x="628806" y="1796167"/>
                </a:cubicBezTo>
                <a:cubicBezTo>
                  <a:pt x="705196" y="1896561"/>
                  <a:pt x="841690" y="1915992"/>
                  <a:pt x="959419" y="1920564"/>
                </a:cubicBezTo>
                <a:cubicBezTo>
                  <a:pt x="1012949" y="1929708"/>
                  <a:pt x="1072195" y="1876082"/>
                  <a:pt x="1119724" y="1918468"/>
                </a:cubicBezTo>
                <a:cubicBezTo>
                  <a:pt x="1173541" y="1969332"/>
                  <a:pt x="1220023" y="2027720"/>
                  <a:pt x="1275744" y="2076869"/>
                </a:cubicBezTo>
                <a:cubicBezTo>
                  <a:pt x="1372613" y="2165071"/>
                  <a:pt x="1465006" y="2262511"/>
                  <a:pt x="1584925" y="2319852"/>
                </a:cubicBezTo>
                <a:cubicBezTo>
                  <a:pt x="1813049" y="2430532"/>
                  <a:pt x="2069462" y="2452630"/>
                  <a:pt x="2316350" y="2492064"/>
                </a:cubicBezTo>
                <a:lnTo>
                  <a:pt x="2101752" y="2492064"/>
                </a:lnTo>
                <a:cubicBezTo>
                  <a:pt x="1901251" y="2479110"/>
                  <a:pt x="1693606" y="2484539"/>
                  <a:pt x="1503106" y="2411101"/>
                </a:cubicBezTo>
                <a:cubicBezTo>
                  <a:pt x="1407570" y="2375287"/>
                  <a:pt x="1332799" y="2304231"/>
                  <a:pt x="1256027" y="2239842"/>
                </a:cubicBezTo>
                <a:cubicBezTo>
                  <a:pt x="1190305" y="2188312"/>
                  <a:pt x="1147633" y="2112397"/>
                  <a:pt x="1078195" y="2065153"/>
                </a:cubicBezTo>
                <a:cubicBezTo>
                  <a:pt x="1059431" y="2052009"/>
                  <a:pt x="1036285" y="2047056"/>
                  <a:pt x="1013711" y="2048675"/>
                </a:cubicBezTo>
                <a:cubicBezTo>
                  <a:pt x="942940" y="2052675"/>
                  <a:pt x="870836" y="2054009"/>
                  <a:pt x="801780" y="2036197"/>
                </a:cubicBezTo>
                <a:cubicBezTo>
                  <a:pt x="679098" y="2003622"/>
                  <a:pt x="576133" y="1922659"/>
                  <a:pt x="491074" y="1831219"/>
                </a:cubicBezTo>
                <a:cubicBezTo>
                  <a:pt x="370774" y="1852174"/>
                  <a:pt x="245044" y="1802358"/>
                  <a:pt x="164462" y="1712252"/>
                </a:cubicBezTo>
                <a:cubicBezTo>
                  <a:pt x="45495" y="1581569"/>
                  <a:pt x="-1940" y="1399356"/>
                  <a:pt x="61" y="1225715"/>
                </a:cubicBezTo>
                <a:cubicBezTo>
                  <a:pt x="2251" y="1087983"/>
                  <a:pt x="63402" y="954919"/>
                  <a:pt x="159128" y="857097"/>
                </a:cubicBezTo>
                <a:cubicBezTo>
                  <a:pt x="267618" y="742702"/>
                  <a:pt x="419827" y="672789"/>
                  <a:pt x="576799" y="660978"/>
                </a:cubicBezTo>
                <a:cubicBezTo>
                  <a:pt x="687194" y="654691"/>
                  <a:pt x="805780" y="669645"/>
                  <a:pt x="896173" y="738606"/>
                </a:cubicBezTo>
                <a:cubicBezTo>
                  <a:pt x="888838" y="686695"/>
                  <a:pt x="882838" y="633927"/>
                  <a:pt x="888743" y="581444"/>
                </a:cubicBezTo>
                <a:close/>
              </a:path>
            </a:pathLst>
          </a:custGeom>
          <a:solidFill>
            <a:srgbClr val="7C182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latin typeface="汉仪大宋简" pitchFamily="49" charset="-122"/>
              <a:ea typeface="汉仪大宋简" pitchFamily="49" charset="-122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291645" y="4876271"/>
            <a:ext cx="9900356" cy="1024996"/>
            <a:chOff x="6961891" y="1625599"/>
            <a:chExt cx="5230109" cy="555843"/>
          </a:xfrm>
        </p:grpSpPr>
        <p:sp>
          <p:nvSpPr>
            <p:cNvPr id="3" name="矩形 2"/>
            <p:cNvSpPr/>
            <p:nvPr/>
          </p:nvSpPr>
          <p:spPr>
            <a:xfrm rot="5400000">
              <a:off x="9299025" y="-711533"/>
              <a:ext cx="555842" cy="5230108"/>
            </a:xfrm>
            <a:prstGeom prst="rect">
              <a:avLst/>
            </a:prstGeom>
            <a:solidFill>
              <a:srgbClr val="7C1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大宋简" pitchFamily="49" charset="-122"/>
                <a:ea typeface="汉仪大宋简" pitchFamily="49" charset="-122"/>
              </a:endParaRPr>
            </a:p>
          </p:txBody>
        </p:sp>
        <p:pic>
          <p:nvPicPr>
            <p:cNvPr id="4" name="Picture 9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961891" y="1625599"/>
              <a:ext cx="5230108" cy="555843"/>
            </a:xfrm>
            <a:prstGeom prst="rect">
              <a:avLst/>
            </a:prstGeom>
          </p:spPr>
        </p:pic>
      </p:grpSp>
      <p:sp>
        <p:nvSpPr>
          <p:cNvPr id="8" name="矩形 7"/>
          <p:cNvSpPr/>
          <p:nvPr/>
        </p:nvSpPr>
        <p:spPr>
          <a:xfrm rot="10800000">
            <a:off x="-20366" y="0"/>
            <a:ext cx="178419" cy="863947"/>
          </a:xfrm>
          <a:prstGeom prst="rect">
            <a:avLst/>
          </a:prstGeom>
          <a:solidFill>
            <a:srgbClr val="7C1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大宋简" pitchFamily="49" charset="-122"/>
              <a:ea typeface="汉仪大宋简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6418" y="17841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印品灵秀体（非商用）" pitchFamily="2" charset="-122"/>
                <a:ea typeface="印品灵秀体（非商用）" pitchFamily="2" charset="-122"/>
              </a:rPr>
              <a:t>叁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7100704" y="-33867"/>
            <a:ext cx="5091293" cy="3429000"/>
          </a:xfrm>
          <a:prstGeom prst="rect">
            <a:avLst/>
          </a:prstGeom>
        </p:spPr>
      </p:pic>
      <p:sp useBgFill="1">
        <p:nvSpPr>
          <p:cNvPr id="16" name="文本框 21"/>
          <p:cNvSpPr txBox="1"/>
          <p:nvPr/>
        </p:nvSpPr>
        <p:spPr>
          <a:xfrm>
            <a:off x="3086757" y="1992489"/>
            <a:ext cx="3780410" cy="2055712"/>
          </a:xfrm>
          <a:prstGeom prst="rect">
            <a:avLst/>
          </a:prstGeom>
        </p:spPr>
        <p:txBody>
          <a:bodyPr vert="eaVert"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</a:pPr>
            <a:r>
              <a:rPr lang="zh-CN" altLang="en-US" sz="1400" kern="1500" dirty="0">
                <a:solidFill>
                  <a:schemeClr val="bg2">
                    <a:lumMod val="10000"/>
                  </a:schemeClr>
                </a:solidFill>
                <a:latin typeface="汉仪大宋简" pitchFamily="49" charset="-122"/>
                <a:ea typeface="汉仪大宋简" pitchFamily="49" charset="-122"/>
                <a:cs typeface="思源宋体 CN Light" panose="02020300000000000000" pitchFamily="18" charset="-122"/>
                <a:sym typeface="+mn-ea"/>
              </a:rPr>
              <a:t>单击此处输入你的正文，文字是您思想的提炼，为了最终演示发布的良好效果，请尽量言简意赅的阐述观点，</a:t>
            </a:r>
            <a:endParaRPr lang="en-US" altLang="zh-CN" sz="1400" kern="1500" dirty="0">
              <a:solidFill>
                <a:schemeClr val="bg2">
                  <a:lumMod val="10000"/>
                </a:schemeClr>
              </a:solidFill>
              <a:latin typeface="汉仪大宋简" pitchFamily="49" charset="-122"/>
              <a:ea typeface="汉仪大宋简" pitchFamily="49" charset="-122"/>
              <a:cs typeface="思源宋体 CN Light" panose="02020300000000000000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400" kern="1500" dirty="0">
                <a:solidFill>
                  <a:schemeClr val="bg2">
                    <a:lumMod val="10000"/>
                  </a:schemeClr>
                </a:solidFill>
                <a:latin typeface="汉仪大宋简" pitchFamily="49" charset="-122"/>
                <a:ea typeface="汉仪大宋简" pitchFamily="49" charset="-122"/>
                <a:cs typeface="思源宋体 CN Light" panose="02020300000000000000" pitchFamily="18" charset="-122"/>
                <a:sym typeface="+mn-ea"/>
              </a:rPr>
              <a:t>单击此处输入你的正文，文字是您思想的提炼，为了最终演示发布的良好效果，请尽量言简意赅的阐述观点，</a:t>
            </a:r>
            <a:endParaRPr lang="en-US" altLang="zh-CN" sz="1400" kern="1500" dirty="0">
              <a:solidFill>
                <a:schemeClr val="bg2">
                  <a:lumMod val="10000"/>
                </a:schemeClr>
              </a:solidFill>
              <a:latin typeface="汉仪大宋简" pitchFamily="49" charset="-122"/>
              <a:ea typeface="汉仪大宋简" pitchFamily="49" charset="-122"/>
              <a:cs typeface="思源宋体 CN Light" panose="02020300000000000000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endParaRPr lang="zh-CN" altLang="en-US" sz="1400" kern="1500" spc="150" dirty="0">
              <a:solidFill>
                <a:schemeClr val="bg2">
                  <a:lumMod val="10000"/>
                </a:schemeClr>
              </a:solidFill>
              <a:latin typeface="汉仪大宋简" pitchFamily="49" charset="-122"/>
              <a:ea typeface="汉仪大宋简" pitchFamily="49" charset="-122"/>
              <a:cs typeface="+mn-ea"/>
              <a:sym typeface="+mn-lt"/>
            </a:endParaRPr>
          </a:p>
          <a:p>
            <a:pPr fontAlgn="auto">
              <a:lnSpc>
                <a:spcPct val="150000"/>
              </a:lnSpc>
            </a:pPr>
            <a:endParaRPr lang="zh-CN" altLang="en-US" sz="1400" kern="1500" spc="150" dirty="0">
              <a:solidFill>
                <a:schemeClr val="bg2">
                  <a:lumMod val="10000"/>
                </a:schemeClr>
              </a:solidFill>
              <a:latin typeface="汉仪大宋简" pitchFamily="49" charset="-122"/>
              <a:ea typeface="汉仪大宋简" pitchFamily="49" charset="-122"/>
              <a:cs typeface="+mn-ea"/>
              <a:sym typeface="+mn-lt"/>
            </a:endParaRPr>
          </a:p>
          <a:p>
            <a:pPr fontAlgn="auto">
              <a:lnSpc>
                <a:spcPct val="150000"/>
              </a:lnSpc>
            </a:pPr>
            <a:endParaRPr lang="zh-CN" altLang="en-US" sz="1400" kern="1500" spc="150" dirty="0">
              <a:solidFill>
                <a:schemeClr val="bg2">
                  <a:lumMod val="10000"/>
                </a:schemeClr>
              </a:solidFill>
              <a:latin typeface="汉仪大宋简" pitchFamily="49" charset="-122"/>
              <a:ea typeface="汉仪大宋简" pitchFamily="49" charset="-122"/>
              <a:cs typeface="+mn-ea"/>
              <a:sym typeface="+mn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06412" y="4876271"/>
            <a:ext cx="1245741" cy="1024996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2538593" y="2500493"/>
            <a:ext cx="493461" cy="1508624"/>
            <a:chOff x="2538593" y="2500493"/>
            <a:chExt cx="493461" cy="1508624"/>
          </a:xfrm>
        </p:grpSpPr>
        <p:sp>
          <p:nvSpPr>
            <p:cNvPr id="22" name="任意多边形: 形状 21"/>
            <p:cNvSpPr/>
            <p:nvPr/>
          </p:nvSpPr>
          <p:spPr>
            <a:xfrm>
              <a:off x="2538593" y="2500493"/>
              <a:ext cx="463191" cy="1508624"/>
            </a:xfrm>
            <a:custGeom>
              <a:avLst/>
              <a:gdLst>
                <a:gd name="connsiteX0" fmla="*/ 460709 w 1797269"/>
                <a:gd name="connsiteY0" fmla="*/ 0 h 3804745"/>
                <a:gd name="connsiteX1" fmla="*/ 1336562 w 1797269"/>
                <a:gd name="connsiteY1" fmla="*/ 0 h 3804745"/>
                <a:gd name="connsiteX2" fmla="*/ 1538325 w 1797269"/>
                <a:gd name="connsiteY2" fmla="*/ 133737 h 3804745"/>
                <a:gd name="connsiteX3" fmla="*/ 1549630 w 1797269"/>
                <a:gd name="connsiteY3" fmla="*/ 170159 h 3804745"/>
                <a:gd name="connsiteX4" fmla="*/ 1639992 w 1797269"/>
                <a:gd name="connsiteY4" fmla="*/ 188402 h 3804745"/>
                <a:gd name="connsiteX5" fmla="*/ 1797269 w 1797269"/>
                <a:gd name="connsiteY5" fmla="*/ 425678 h 3804745"/>
                <a:gd name="connsiteX6" fmla="*/ 1797269 w 1797269"/>
                <a:gd name="connsiteY6" fmla="*/ 3407970 h 3804745"/>
                <a:gd name="connsiteX7" fmla="*/ 1639992 w 1797269"/>
                <a:gd name="connsiteY7" fmla="*/ 3645247 h 3804745"/>
                <a:gd name="connsiteX8" fmla="*/ 1540059 w 1797269"/>
                <a:gd name="connsiteY8" fmla="*/ 3665422 h 3804745"/>
                <a:gd name="connsiteX9" fmla="*/ 1538325 w 1797269"/>
                <a:gd name="connsiteY9" fmla="*/ 3671008 h 3804745"/>
                <a:gd name="connsiteX10" fmla="*/ 1336562 w 1797269"/>
                <a:gd name="connsiteY10" fmla="*/ 3804745 h 3804745"/>
                <a:gd name="connsiteX11" fmla="*/ 460709 w 1797269"/>
                <a:gd name="connsiteY11" fmla="*/ 3804745 h 3804745"/>
                <a:gd name="connsiteX12" fmla="*/ 258947 w 1797269"/>
                <a:gd name="connsiteY12" fmla="*/ 3671008 h 3804745"/>
                <a:gd name="connsiteX13" fmla="*/ 257213 w 1797269"/>
                <a:gd name="connsiteY13" fmla="*/ 3665423 h 3804745"/>
                <a:gd name="connsiteX14" fmla="*/ 157277 w 1797269"/>
                <a:gd name="connsiteY14" fmla="*/ 3645247 h 3804745"/>
                <a:gd name="connsiteX15" fmla="*/ 0 w 1797269"/>
                <a:gd name="connsiteY15" fmla="*/ 3407970 h 3804745"/>
                <a:gd name="connsiteX16" fmla="*/ 0 w 1797269"/>
                <a:gd name="connsiteY16" fmla="*/ 425678 h 3804745"/>
                <a:gd name="connsiteX17" fmla="*/ 157277 w 1797269"/>
                <a:gd name="connsiteY17" fmla="*/ 188402 h 3804745"/>
                <a:gd name="connsiteX18" fmla="*/ 247641 w 1797269"/>
                <a:gd name="connsiteY18" fmla="*/ 170158 h 3804745"/>
                <a:gd name="connsiteX19" fmla="*/ 258947 w 1797269"/>
                <a:gd name="connsiteY19" fmla="*/ 133737 h 3804745"/>
                <a:gd name="connsiteX20" fmla="*/ 460709 w 1797269"/>
                <a:gd name="connsiteY20" fmla="*/ 0 h 380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97269" h="3804745">
                  <a:moveTo>
                    <a:pt x="460709" y="0"/>
                  </a:moveTo>
                  <a:lnTo>
                    <a:pt x="1336562" y="0"/>
                  </a:lnTo>
                  <a:cubicBezTo>
                    <a:pt x="1427263" y="0"/>
                    <a:pt x="1505083" y="55145"/>
                    <a:pt x="1538325" y="133737"/>
                  </a:cubicBezTo>
                  <a:lnTo>
                    <a:pt x="1549630" y="170159"/>
                  </a:lnTo>
                  <a:lnTo>
                    <a:pt x="1639992" y="188402"/>
                  </a:lnTo>
                  <a:cubicBezTo>
                    <a:pt x="1732417" y="227494"/>
                    <a:pt x="1797269" y="319012"/>
                    <a:pt x="1797269" y="425678"/>
                  </a:cubicBezTo>
                  <a:lnTo>
                    <a:pt x="1797269" y="3407970"/>
                  </a:lnTo>
                  <a:cubicBezTo>
                    <a:pt x="1797269" y="3514636"/>
                    <a:pt x="1732417" y="3606154"/>
                    <a:pt x="1639992" y="3645247"/>
                  </a:cubicBezTo>
                  <a:lnTo>
                    <a:pt x="1540059" y="3665422"/>
                  </a:lnTo>
                  <a:lnTo>
                    <a:pt x="1538325" y="3671008"/>
                  </a:lnTo>
                  <a:cubicBezTo>
                    <a:pt x="1505083" y="3749600"/>
                    <a:pt x="1427263" y="3804745"/>
                    <a:pt x="1336562" y="3804745"/>
                  </a:cubicBezTo>
                  <a:lnTo>
                    <a:pt x="460709" y="3804745"/>
                  </a:lnTo>
                  <a:cubicBezTo>
                    <a:pt x="370009" y="3804745"/>
                    <a:pt x="292188" y="3749600"/>
                    <a:pt x="258947" y="3671008"/>
                  </a:cubicBezTo>
                  <a:lnTo>
                    <a:pt x="257213" y="3665423"/>
                  </a:lnTo>
                  <a:lnTo>
                    <a:pt x="157277" y="3645247"/>
                  </a:lnTo>
                  <a:cubicBezTo>
                    <a:pt x="64852" y="3606154"/>
                    <a:pt x="0" y="3514636"/>
                    <a:pt x="0" y="3407970"/>
                  </a:cubicBezTo>
                  <a:lnTo>
                    <a:pt x="0" y="425678"/>
                  </a:lnTo>
                  <a:cubicBezTo>
                    <a:pt x="0" y="319012"/>
                    <a:pt x="64852" y="227494"/>
                    <a:pt x="157277" y="188402"/>
                  </a:cubicBezTo>
                  <a:lnTo>
                    <a:pt x="247641" y="170158"/>
                  </a:lnTo>
                  <a:lnTo>
                    <a:pt x="258947" y="133737"/>
                  </a:lnTo>
                  <a:cubicBezTo>
                    <a:pt x="292188" y="55145"/>
                    <a:pt x="370009" y="0"/>
                    <a:pt x="460709" y="0"/>
                  </a:cubicBezTo>
                  <a:close/>
                </a:path>
              </a:pathLst>
            </a:custGeom>
            <a:solidFill>
              <a:srgbClr val="7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汉仪大宋简" pitchFamily="49" charset="-122"/>
                <a:ea typeface="汉仪大宋简" pitchFamily="49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539611" y="2673350"/>
              <a:ext cx="492443" cy="119676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accent5"/>
                  </a:solidFill>
                  <a:latin typeface="汉仪大宋简" pitchFamily="49" charset="-122"/>
                  <a:ea typeface="汉仪大宋简" pitchFamily="49" charset="-122"/>
                </a:rPr>
                <a:t>添加标题</a:t>
              </a: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538593" y="5157936"/>
            <a:ext cx="2959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0" i="0" dirty="0">
                <a:solidFill>
                  <a:schemeClr val="accent5"/>
                </a:solidFill>
                <a:effectLst/>
                <a:latin typeface="印品灵秀体（非商用）" pitchFamily="2" charset="-122"/>
                <a:ea typeface="印品灵秀体（非商用）" pitchFamily="2" charset="-122"/>
              </a:rPr>
              <a:t>香衾暧，准拟作鸳巢</a:t>
            </a:r>
            <a:endParaRPr lang="zh-CN" altLang="en-US" sz="2400" dirty="0">
              <a:solidFill>
                <a:schemeClr val="accent5"/>
              </a:solidFill>
              <a:latin typeface="印品灵秀体（非商用）" pitchFamily="2" charset="-122"/>
              <a:ea typeface="印品灵秀体（非商用）" pitchFamily="2" charset="-122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99"/>
                            </p:stCondLst>
                            <p:childTnLst>
                              <p:par>
                                <p:cTn id="20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799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299"/>
                            </p:stCondLst>
                            <p:childTnLst>
                              <p:par>
                                <p:cTn id="3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78419" cy="863947"/>
          </a:xfrm>
          <a:prstGeom prst="rect">
            <a:avLst/>
          </a:prstGeom>
          <a:solidFill>
            <a:srgbClr val="7C1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大宋简" pitchFamily="49" charset="-122"/>
              <a:ea typeface="汉仪大宋简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8182" y="180406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印品灵秀体（非商用）" pitchFamily="2" charset="-122"/>
                <a:ea typeface="印品灵秀体（非商用）" pitchFamily="2" charset="-122"/>
              </a:rPr>
              <a:t>叁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9503838" y="1394186"/>
            <a:ext cx="494128" cy="1508624"/>
            <a:chOff x="9503838" y="1394186"/>
            <a:chExt cx="494128" cy="1508624"/>
          </a:xfrm>
        </p:grpSpPr>
        <p:sp>
          <p:nvSpPr>
            <p:cNvPr id="7" name="任意多边形: 形状 6"/>
            <p:cNvSpPr/>
            <p:nvPr/>
          </p:nvSpPr>
          <p:spPr>
            <a:xfrm>
              <a:off x="9503838" y="1394186"/>
              <a:ext cx="463191" cy="1508624"/>
            </a:xfrm>
            <a:custGeom>
              <a:avLst/>
              <a:gdLst>
                <a:gd name="connsiteX0" fmla="*/ 460709 w 1797269"/>
                <a:gd name="connsiteY0" fmla="*/ 0 h 3804745"/>
                <a:gd name="connsiteX1" fmla="*/ 1336562 w 1797269"/>
                <a:gd name="connsiteY1" fmla="*/ 0 h 3804745"/>
                <a:gd name="connsiteX2" fmla="*/ 1538325 w 1797269"/>
                <a:gd name="connsiteY2" fmla="*/ 133737 h 3804745"/>
                <a:gd name="connsiteX3" fmla="*/ 1549630 w 1797269"/>
                <a:gd name="connsiteY3" fmla="*/ 170159 h 3804745"/>
                <a:gd name="connsiteX4" fmla="*/ 1639992 w 1797269"/>
                <a:gd name="connsiteY4" fmla="*/ 188402 h 3804745"/>
                <a:gd name="connsiteX5" fmla="*/ 1797269 w 1797269"/>
                <a:gd name="connsiteY5" fmla="*/ 425678 h 3804745"/>
                <a:gd name="connsiteX6" fmla="*/ 1797269 w 1797269"/>
                <a:gd name="connsiteY6" fmla="*/ 3407970 h 3804745"/>
                <a:gd name="connsiteX7" fmla="*/ 1639992 w 1797269"/>
                <a:gd name="connsiteY7" fmla="*/ 3645247 h 3804745"/>
                <a:gd name="connsiteX8" fmla="*/ 1540059 w 1797269"/>
                <a:gd name="connsiteY8" fmla="*/ 3665422 h 3804745"/>
                <a:gd name="connsiteX9" fmla="*/ 1538325 w 1797269"/>
                <a:gd name="connsiteY9" fmla="*/ 3671008 h 3804745"/>
                <a:gd name="connsiteX10" fmla="*/ 1336562 w 1797269"/>
                <a:gd name="connsiteY10" fmla="*/ 3804745 h 3804745"/>
                <a:gd name="connsiteX11" fmla="*/ 460709 w 1797269"/>
                <a:gd name="connsiteY11" fmla="*/ 3804745 h 3804745"/>
                <a:gd name="connsiteX12" fmla="*/ 258947 w 1797269"/>
                <a:gd name="connsiteY12" fmla="*/ 3671008 h 3804745"/>
                <a:gd name="connsiteX13" fmla="*/ 257213 w 1797269"/>
                <a:gd name="connsiteY13" fmla="*/ 3665423 h 3804745"/>
                <a:gd name="connsiteX14" fmla="*/ 157277 w 1797269"/>
                <a:gd name="connsiteY14" fmla="*/ 3645247 h 3804745"/>
                <a:gd name="connsiteX15" fmla="*/ 0 w 1797269"/>
                <a:gd name="connsiteY15" fmla="*/ 3407970 h 3804745"/>
                <a:gd name="connsiteX16" fmla="*/ 0 w 1797269"/>
                <a:gd name="connsiteY16" fmla="*/ 425678 h 3804745"/>
                <a:gd name="connsiteX17" fmla="*/ 157277 w 1797269"/>
                <a:gd name="connsiteY17" fmla="*/ 188402 h 3804745"/>
                <a:gd name="connsiteX18" fmla="*/ 247641 w 1797269"/>
                <a:gd name="connsiteY18" fmla="*/ 170158 h 3804745"/>
                <a:gd name="connsiteX19" fmla="*/ 258947 w 1797269"/>
                <a:gd name="connsiteY19" fmla="*/ 133737 h 3804745"/>
                <a:gd name="connsiteX20" fmla="*/ 460709 w 1797269"/>
                <a:gd name="connsiteY20" fmla="*/ 0 h 380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97269" h="3804745">
                  <a:moveTo>
                    <a:pt x="460709" y="0"/>
                  </a:moveTo>
                  <a:lnTo>
                    <a:pt x="1336562" y="0"/>
                  </a:lnTo>
                  <a:cubicBezTo>
                    <a:pt x="1427263" y="0"/>
                    <a:pt x="1505083" y="55145"/>
                    <a:pt x="1538325" y="133737"/>
                  </a:cubicBezTo>
                  <a:lnTo>
                    <a:pt x="1549630" y="170159"/>
                  </a:lnTo>
                  <a:lnTo>
                    <a:pt x="1639992" y="188402"/>
                  </a:lnTo>
                  <a:cubicBezTo>
                    <a:pt x="1732417" y="227494"/>
                    <a:pt x="1797269" y="319012"/>
                    <a:pt x="1797269" y="425678"/>
                  </a:cubicBezTo>
                  <a:lnTo>
                    <a:pt x="1797269" y="3407970"/>
                  </a:lnTo>
                  <a:cubicBezTo>
                    <a:pt x="1797269" y="3514636"/>
                    <a:pt x="1732417" y="3606154"/>
                    <a:pt x="1639992" y="3645247"/>
                  </a:cubicBezTo>
                  <a:lnTo>
                    <a:pt x="1540059" y="3665422"/>
                  </a:lnTo>
                  <a:lnTo>
                    <a:pt x="1538325" y="3671008"/>
                  </a:lnTo>
                  <a:cubicBezTo>
                    <a:pt x="1505083" y="3749600"/>
                    <a:pt x="1427263" y="3804745"/>
                    <a:pt x="1336562" y="3804745"/>
                  </a:cubicBezTo>
                  <a:lnTo>
                    <a:pt x="460709" y="3804745"/>
                  </a:lnTo>
                  <a:cubicBezTo>
                    <a:pt x="370009" y="3804745"/>
                    <a:pt x="292188" y="3749600"/>
                    <a:pt x="258947" y="3671008"/>
                  </a:cubicBezTo>
                  <a:lnTo>
                    <a:pt x="257213" y="3665423"/>
                  </a:lnTo>
                  <a:lnTo>
                    <a:pt x="157277" y="3645247"/>
                  </a:lnTo>
                  <a:cubicBezTo>
                    <a:pt x="64852" y="3606154"/>
                    <a:pt x="0" y="3514636"/>
                    <a:pt x="0" y="3407970"/>
                  </a:cubicBezTo>
                  <a:lnTo>
                    <a:pt x="0" y="425678"/>
                  </a:lnTo>
                  <a:cubicBezTo>
                    <a:pt x="0" y="319012"/>
                    <a:pt x="64852" y="227494"/>
                    <a:pt x="157277" y="188402"/>
                  </a:cubicBezTo>
                  <a:lnTo>
                    <a:pt x="247641" y="170158"/>
                  </a:lnTo>
                  <a:lnTo>
                    <a:pt x="258947" y="133737"/>
                  </a:lnTo>
                  <a:cubicBezTo>
                    <a:pt x="292188" y="55145"/>
                    <a:pt x="370009" y="0"/>
                    <a:pt x="460709" y="0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汉仪大宋简" pitchFamily="49" charset="-122"/>
                <a:ea typeface="汉仪大宋简" pitchFamily="49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505523" y="1572693"/>
              <a:ext cx="492443" cy="119676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accent1"/>
                  </a:solidFill>
                  <a:latin typeface="汉仪大宋简" pitchFamily="49" charset="-122"/>
                  <a:ea typeface="汉仪大宋简" pitchFamily="49" charset="-122"/>
                </a:rPr>
                <a:t>添加标题</a:t>
              </a:r>
            </a:p>
          </p:txBody>
        </p:sp>
      </p:grpSp>
      <p:sp useBgFill="1">
        <p:nvSpPr>
          <p:cNvPr id="11" name="文本框 21"/>
          <p:cNvSpPr txBox="1"/>
          <p:nvPr/>
        </p:nvSpPr>
        <p:spPr>
          <a:xfrm>
            <a:off x="3916185" y="1572693"/>
            <a:ext cx="5231716" cy="1508624"/>
          </a:xfrm>
          <a:prstGeom prst="rect">
            <a:avLst/>
          </a:prstGeom>
        </p:spPr>
        <p:txBody>
          <a:bodyPr vert="eaVert"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</a:pPr>
            <a:r>
              <a:rPr lang="zh-CN" altLang="en-US" sz="1400" kern="1500" dirty="0">
                <a:solidFill>
                  <a:schemeClr val="bg2">
                    <a:lumMod val="10000"/>
                  </a:schemeClr>
                </a:solidFill>
                <a:latin typeface="汉仪大宋简" pitchFamily="49" charset="-122"/>
                <a:ea typeface="汉仪大宋简" pitchFamily="49" charset="-122"/>
                <a:cs typeface="思源宋体 CN Light" panose="02020300000000000000" pitchFamily="18" charset="-122"/>
                <a:sym typeface="+mn-ea"/>
              </a:rPr>
              <a:t>单击此处输入你的正文，文字是您思想的提炼，为了最终演示发布的良好效果，请尽量言简意赅的阐述观点，</a:t>
            </a:r>
            <a:endParaRPr lang="en-US" altLang="zh-CN" sz="1400" kern="1500" dirty="0">
              <a:solidFill>
                <a:schemeClr val="bg2">
                  <a:lumMod val="10000"/>
                </a:schemeClr>
              </a:solidFill>
              <a:latin typeface="汉仪大宋简" pitchFamily="49" charset="-122"/>
              <a:ea typeface="汉仪大宋简" pitchFamily="49" charset="-122"/>
              <a:cs typeface="思源宋体 CN Light" panose="02020300000000000000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400" kern="1500" dirty="0">
                <a:solidFill>
                  <a:schemeClr val="bg2">
                    <a:lumMod val="10000"/>
                  </a:schemeClr>
                </a:solidFill>
                <a:latin typeface="汉仪大宋简" pitchFamily="49" charset="-122"/>
                <a:ea typeface="汉仪大宋简" pitchFamily="49" charset="-122"/>
                <a:cs typeface="思源宋体 CN Light" panose="02020300000000000000" pitchFamily="18" charset="-122"/>
                <a:sym typeface="+mn-ea"/>
              </a:rPr>
              <a:t>单击此处输入你的正文，文字是您思想的提炼，为了最终演示发布的良好效果，请尽量言简意赅的阐述观点，</a:t>
            </a:r>
            <a:endParaRPr lang="en-US" altLang="zh-CN" sz="1400" kern="1500" dirty="0">
              <a:solidFill>
                <a:schemeClr val="bg2">
                  <a:lumMod val="10000"/>
                </a:schemeClr>
              </a:solidFill>
              <a:latin typeface="汉仪大宋简" pitchFamily="49" charset="-122"/>
              <a:ea typeface="汉仪大宋简" pitchFamily="49" charset="-122"/>
              <a:cs typeface="思源宋体 CN Light" panose="02020300000000000000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endParaRPr lang="zh-CN" altLang="en-US" sz="1400" kern="1500" spc="150" dirty="0">
              <a:solidFill>
                <a:schemeClr val="bg2">
                  <a:lumMod val="10000"/>
                </a:schemeClr>
              </a:solidFill>
              <a:latin typeface="汉仪大宋简" pitchFamily="49" charset="-122"/>
              <a:ea typeface="汉仪大宋简" pitchFamily="49" charset="-122"/>
              <a:cs typeface="+mn-ea"/>
              <a:sym typeface="+mn-lt"/>
            </a:endParaRPr>
          </a:p>
          <a:p>
            <a:pPr fontAlgn="auto">
              <a:lnSpc>
                <a:spcPct val="150000"/>
              </a:lnSpc>
            </a:pPr>
            <a:endParaRPr lang="zh-CN" altLang="en-US" sz="1400" kern="1500" spc="150" dirty="0">
              <a:solidFill>
                <a:schemeClr val="bg2">
                  <a:lumMod val="10000"/>
                </a:schemeClr>
              </a:solidFill>
              <a:latin typeface="汉仪大宋简" pitchFamily="49" charset="-122"/>
              <a:ea typeface="汉仪大宋简" pitchFamily="49" charset="-122"/>
              <a:cs typeface="+mn-ea"/>
              <a:sym typeface="+mn-lt"/>
            </a:endParaRPr>
          </a:p>
          <a:p>
            <a:pPr fontAlgn="auto">
              <a:lnSpc>
                <a:spcPct val="150000"/>
              </a:lnSpc>
            </a:pPr>
            <a:endParaRPr lang="zh-CN" altLang="en-US" sz="1400" kern="1500" spc="150" dirty="0">
              <a:solidFill>
                <a:schemeClr val="bg2">
                  <a:lumMod val="10000"/>
                </a:schemeClr>
              </a:solidFill>
              <a:latin typeface="汉仪大宋简" pitchFamily="49" charset="-122"/>
              <a:ea typeface="汉仪大宋简" pitchFamily="49" charset="-122"/>
              <a:cs typeface="+mn-ea"/>
              <a:sym typeface="+mn-l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81416" y="1439341"/>
            <a:ext cx="1750121" cy="14400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2282683" y="3894673"/>
            <a:ext cx="492443" cy="1508624"/>
            <a:chOff x="2282683" y="3894673"/>
            <a:chExt cx="492443" cy="1508624"/>
          </a:xfrm>
        </p:grpSpPr>
        <p:sp>
          <p:nvSpPr>
            <p:cNvPr id="14" name="任意多边形: 形状 13"/>
            <p:cNvSpPr/>
            <p:nvPr/>
          </p:nvSpPr>
          <p:spPr>
            <a:xfrm>
              <a:off x="2287679" y="3894673"/>
              <a:ext cx="463191" cy="1508624"/>
            </a:xfrm>
            <a:custGeom>
              <a:avLst/>
              <a:gdLst>
                <a:gd name="connsiteX0" fmla="*/ 460709 w 1797269"/>
                <a:gd name="connsiteY0" fmla="*/ 0 h 3804745"/>
                <a:gd name="connsiteX1" fmla="*/ 1336562 w 1797269"/>
                <a:gd name="connsiteY1" fmla="*/ 0 h 3804745"/>
                <a:gd name="connsiteX2" fmla="*/ 1538325 w 1797269"/>
                <a:gd name="connsiteY2" fmla="*/ 133737 h 3804745"/>
                <a:gd name="connsiteX3" fmla="*/ 1549630 w 1797269"/>
                <a:gd name="connsiteY3" fmla="*/ 170159 h 3804745"/>
                <a:gd name="connsiteX4" fmla="*/ 1639992 w 1797269"/>
                <a:gd name="connsiteY4" fmla="*/ 188402 h 3804745"/>
                <a:gd name="connsiteX5" fmla="*/ 1797269 w 1797269"/>
                <a:gd name="connsiteY5" fmla="*/ 425678 h 3804745"/>
                <a:gd name="connsiteX6" fmla="*/ 1797269 w 1797269"/>
                <a:gd name="connsiteY6" fmla="*/ 3407970 h 3804745"/>
                <a:gd name="connsiteX7" fmla="*/ 1639992 w 1797269"/>
                <a:gd name="connsiteY7" fmla="*/ 3645247 h 3804745"/>
                <a:gd name="connsiteX8" fmla="*/ 1540059 w 1797269"/>
                <a:gd name="connsiteY8" fmla="*/ 3665422 h 3804745"/>
                <a:gd name="connsiteX9" fmla="*/ 1538325 w 1797269"/>
                <a:gd name="connsiteY9" fmla="*/ 3671008 h 3804745"/>
                <a:gd name="connsiteX10" fmla="*/ 1336562 w 1797269"/>
                <a:gd name="connsiteY10" fmla="*/ 3804745 h 3804745"/>
                <a:gd name="connsiteX11" fmla="*/ 460709 w 1797269"/>
                <a:gd name="connsiteY11" fmla="*/ 3804745 h 3804745"/>
                <a:gd name="connsiteX12" fmla="*/ 258947 w 1797269"/>
                <a:gd name="connsiteY12" fmla="*/ 3671008 h 3804745"/>
                <a:gd name="connsiteX13" fmla="*/ 257213 w 1797269"/>
                <a:gd name="connsiteY13" fmla="*/ 3665423 h 3804745"/>
                <a:gd name="connsiteX14" fmla="*/ 157277 w 1797269"/>
                <a:gd name="connsiteY14" fmla="*/ 3645247 h 3804745"/>
                <a:gd name="connsiteX15" fmla="*/ 0 w 1797269"/>
                <a:gd name="connsiteY15" fmla="*/ 3407970 h 3804745"/>
                <a:gd name="connsiteX16" fmla="*/ 0 w 1797269"/>
                <a:gd name="connsiteY16" fmla="*/ 425678 h 3804745"/>
                <a:gd name="connsiteX17" fmla="*/ 157277 w 1797269"/>
                <a:gd name="connsiteY17" fmla="*/ 188402 h 3804745"/>
                <a:gd name="connsiteX18" fmla="*/ 247641 w 1797269"/>
                <a:gd name="connsiteY18" fmla="*/ 170158 h 3804745"/>
                <a:gd name="connsiteX19" fmla="*/ 258947 w 1797269"/>
                <a:gd name="connsiteY19" fmla="*/ 133737 h 3804745"/>
                <a:gd name="connsiteX20" fmla="*/ 460709 w 1797269"/>
                <a:gd name="connsiteY20" fmla="*/ 0 h 380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97269" h="3804745">
                  <a:moveTo>
                    <a:pt x="460709" y="0"/>
                  </a:moveTo>
                  <a:lnTo>
                    <a:pt x="1336562" y="0"/>
                  </a:lnTo>
                  <a:cubicBezTo>
                    <a:pt x="1427263" y="0"/>
                    <a:pt x="1505083" y="55145"/>
                    <a:pt x="1538325" y="133737"/>
                  </a:cubicBezTo>
                  <a:lnTo>
                    <a:pt x="1549630" y="170159"/>
                  </a:lnTo>
                  <a:lnTo>
                    <a:pt x="1639992" y="188402"/>
                  </a:lnTo>
                  <a:cubicBezTo>
                    <a:pt x="1732417" y="227494"/>
                    <a:pt x="1797269" y="319012"/>
                    <a:pt x="1797269" y="425678"/>
                  </a:cubicBezTo>
                  <a:lnTo>
                    <a:pt x="1797269" y="3407970"/>
                  </a:lnTo>
                  <a:cubicBezTo>
                    <a:pt x="1797269" y="3514636"/>
                    <a:pt x="1732417" y="3606154"/>
                    <a:pt x="1639992" y="3645247"/>
                  </a:cubicBezTo>
                  <a:lnTo>
                    <a:pt x="1540059" y="3665422"/>
                  </a:lnTo>
                  <a:lnTo>
                    <a:pt x="1538325" y="3671008"/>
                  </a:lnTo>
                  <a:cubicBezTo>
                    <a:pt x="1505083" y="3749600"/>
                    <a:pt x="1427263" y="3804745"/>
                    <a:pt x="1336562" y="3804745"/>
                  </a:cubicBezTo>
                  <a:lnTo>
                    <a:pt x="460709" y="3804745"/>
                  </a:lnTo>
                  <a:cubicBezTo>
                    <a:pt x="370009" y="3804745"/>
                    <a:pt x="292188" y="3749600"/>
                    <a:pt x="258947" y="3671008"/>
                  </a:cubicBezTo>
                  <a:lnTo>
                    <a:pt x="257213" y="3665423"/>
                  </a:lnTo>
                  <a:lnTo>
                    <a:pt x="157277" y="3645247"/>
                  </a:lnTo>
                  <a:cubicBezTo>
                    <a:pt x="64852" y="3606154"/>
                    <a:pt x="0" y="3514636"/>
                    <a:pt x="0" y="3407970"/>
                  </a:cubicBezTo>
                  <a:lnTo>
                    <a:pt x="0" y="425678"/>
                  </a:lnTo>
                  <a:cubicBezTo>
                    <a:pt x="0" y="319012"/>
                    <a:pt x="64852" y="227494"/>
                    <a:pt x="157277" y="188402"/>
                  </a:cubicBezTo>
                  <a:lnTo>
                    <a:pt x="247641" y="170158"/>
                  </a:lnTo>
                  <a:lnTo>
                    <a:pt x="258947" y="133737"/>
                  </a:lnTo>
                  <a:cubicBezTo>
                    <a:pt x="292188" y="55145"/>
                    <a:pt x="370009" y="0"/>
                    <a:pt x="460709" y="0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汉仪大宋简" pitchFamily="49" charset="-122"/>
                <a:ea typeface="汉仪大宋简" pitchFamily="49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282683" y="4073180"/>
              <a:ext cx="492443" cy="119676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accent1"/>
                  </a:solidFill>
                  <a:latin typeface="汉仪大宋简" pitchFamily="49" charset="-122"/>
                  <a:ea typeface="汉仪大宋简" pitchFamily="49" charset="-122"/>
                </a:rPr>
                <a:t>添加标题</a:t>
              </a:r>
            </a:p>
          </p:txBody>
        </p:sp>
      </p:grpSp>
      <p:sp>
        <p:nvSpPr>
          <p:cNvPr id="16" name="文本框 21"/>
          <p:cNvSpPr txBox="1"/>
          <p:nvPr/>
        </p:nvSpPr>
        <p:spPr>
          <a:xfrm>
            <a:off x="3052119" y="4073180"/>
            <a:ext cx="4964334" cy="1508624"/>
          </a:xfrm>
          <a:prstGeom prst="rect">
            <a:avLst/>
          </a:prstGeom>
          <a:noFill/>
        </p:spPr>
        <p:txBody>
          <a:bodyPr vert="eaVert"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</a:pPr>
            <a:r>
              <a:rPr lang="zh-CN" altLang="en-US" sz="1400" kern="1500" dirty="0">
                <a:solidFill>
                  <a:schemeClr val="bg2">
                    <a:lumMod val="10000"/>
                  </a:schemeClr>
                </a:solidFill>
                <a:latin typeface="汉仪大宋简" pitchFamily="49" charset="-122"/>
                <a:ea typeface="汉仪大宋简" pitchFamily="49" charset="-122"/>
                <a:cs typeface="思源宋体 CN Light" panose="02020300000000000000" pitchFamily="18" charset="-122"/>
                <a:sym typeface="+mn-ea"/>
              </a:rPr>
              <a:t>单击此处输入你的正文，文字是您思想的提炼，为了最终演示发布的良好效果，请尽量言简意赅的阐述观点，</a:t>
            </a:r>
            <a:endParaRPr lang="en-US" altLang="zh-CN" sz="1400" kern="1500" dirty="0">
              <a:solidFill>
                <a:schemeClr val="bg2">
                  <a:lumMod val="10000"/>
                </a:schemeClr>
              </a:solidFill>
              <a:latin typeface="汉仪大宋简" pitchFamily="49" charset="-122"/>
              <a:ea typeface="汉仪大宋简" pitchFamily="49" charset="-122"/>
              <a:cs typeface="思源宋体 CN Light" panose="02020300000000000000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400" kern="1500" dirty="0">
                <a:solidFill>
                  <a:schemeClr val="bg2">
                    <a:lumMod val="10000"/>
                  </a:schemeClr>
                </a:solidFill>
                <a:latin typeface="汉仪大宋简" pitchFamily="49" charset="-122"/>
                <a:ea typeface="汉仪大宋简" pitchFamily="49" charset="-122"/>
                <a:cs typeface="思源宋体 CN Light" panose="02020300000000000000" pitchFamily="18" charset="-122"/>
                <a:sym typeface="+mn-ea"/>
              </a:rPr>
              <a:t>单击此处输入你的正文，文字是您思想的提炼，为了最终演示发布的良好效果，请尽量言简意赅的阐述观点，</a:t>
            </a:r>
            <a:endParaRPr lang="en-US" altLang="zh-CN" sz="1400" kern="1500" dirty="0">
              <a:solidFill>
                <a:schemeClr val="bg2">
                  <a:lumMod val="10000"/>
                </a:schemeClr>
              </a:solidFill>
              <a:latin typeface="汉仪大宋简" pitchFamily="49" charset="-122"/>
              <a:ea typeface="汉仪大宋简" pitchFamily="49" charset="-122"/>
              <a:cs typeface="思源宋体 CN Light" panose="02020300000000000000" pitchFamily="18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endParaRPr lang="zh-CN" altLang="en-US" sz="1400" kern="1500" spc="150" dirty="0">
              <a:solidFill>
                <a:schemeClr val="bg2">
                  <a:lumMod val="10000"/>
                </a:schemeClr>
              </a:solidFill>
              <a:latin typeface="汉仪大宋简" pitchFamily="49" charset="-122"/>
              <a:ea typeface="汉仪大宋简" pitchFamily="49" charset="-122"/>
              <a:cs typeface="+mn-ea"/>
              <a:sym typeface="+mn-lt"/>
            </a:endParaRPr>
          </a:p>
          <a:p>
            <a:pPr fontAlgn="auto">
              <a:lnSpc>
                <a:spcPct val="150000"/>
              </a:lnSpc>
            </a:pPr>
            <a:endParaRPr lang="zh-CN" altLang="en-US" sz="1400" kern="1500" spc="150" dirty="0">
              <a:solidFill>
                <a:schemeClr val="bg2">
                  <a:lumMod val="10000"/>
                </a:schemeClr>
              </a:solidFill>
              <a:latin typeface="汉仪大宋简" pitchFamily="49" charset="-122"/>
              <a:ea typeface="汉仪大宋简" pitchFamily="49" charset="-122"/>
              <a:cs typeface="+mn-ea"/>
              <a:sym typeface="+mn-lt"/>
            </a:endParaRPr>
          </a:p>
          <a:p>
            <a:pPr fontAlgn="auto">
              <a:lnSpc>
                <a:spcPct val="150000"/>
              </a:lnSpc>
            </a:pPr>
            <a:endParaRPr lang="zh-CN" altLang="en-US" sz="1400" kern="1500" spc="150" dirty="0">
              <a:solidFill>
                <a:schemeClr val="bg2">
                  <a:lumMod val="10000"/>
                </a:schemeClr>
              </a:solidFill>
              <a:latin typeface="汉仪大宋简" pitchFamily="49" charset="-122"/>
              <a:ea typeface="汉仪大宋简" pitchFamily="49" charset="-122"/>
              <a:cs typeface="+mn-ea"/>
              <a:sym typeface="+mn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95707" y="3894672"/>
            <a:ext cx="1944596" cy="144244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 rot="5400000">
            <a:off x="5916584" y="582570"/>
            <a:ext cx="334515" cy="12216314"/>
          </a:xfrm>
          <a:prstGeom prst="rect">
            <a:avLst/>
          </a:prstGeom>
          <a:solidFill>
            <a:srgbClr val="7C1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大宋简" pitchFamily="49" charset="-122"/>
              <a:ea typeface="汉仪大宋简" pitchFamily="49" charset="-122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 flipV="1">
            <a:off x="1938612" y="1777404"/>
            <a:ext cx="3454406" cy="3454406"/>
          </a:xfrm>
          <a:prstGeom prst="ellipse">
            <a:avLst/>
          </a:prstGeom>
          <a:noFill/>
          <a:ln w="19050">
            <a:solidFill>
              <a:srgbClr val="E5D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大宋简" pitchFamily="49" charset="-122"/>
              <a:ea typeface="汉仪大宋简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-2171" y="2594019"/>
            <a:ext cx="4710019" cy="4297010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7317771" y="1732248"/>
            <a:ext cx="3454406" cy="3454406"/>
            <a:chOff x="7317771" y="1732248"/>
            <a:chExt cx="3454406" cy="3454406"/>
          </a:xfrm>
        </p:grpSpPr>
        <p:sp>
          <p:nvSpPr>
            <p:cNvPr id="6" name="椭圆 5"/>
            <p:cNvSpPr/>
            <p:nvPr/>
          </p:nvSpPr>
          <p:spPr>
            <a:xfrm flipV="1">
              <a:off x="7317771" y="1732248"/>
              <a:ext cx="3454406" cy="3454406"/>
            </a:xfrm>
            <a:prstGeom prst="ellipse">
              <a:avLst/>
            </a:prstGeom>
            <a:solidFill>
              <a:srgbClr val="F5EC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大宋简" pitchFamily="49" charset="-122"/>
                <a:ea typeface="汉仪大宋简" pitchFamily="49" charset="-122"/>
              </a:endParaRPr>
            </a:p>
          </p:txBody>
        </p:sp>
        <p:sp>
          <p:nvSpPr>
            <p:cNvPr id="12" name="文本框 21"/>
            <p:cNvSpPr txBox="1"/>
            <p:nvPr/>
          </p:nvSpPr>
          <p:spPr>
            <a:xfrm>
              <a:off x="8114327" y="2623374"/>
              <a:ext cx="2177377" cy="1711666"/>
            </a:xfrm>
            <a:prstGeom prst="rect">
              <a:avLst/>
            </a:prstGeom>
          </p:spPr>
          <p:txBody>
            <a:bodyPr vert="eaVert"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lnSpc>
                  <a:spcPct val="150000"/>
                </a:lnSpc>
              </a:pPr>
              <a:r>
                <a:rPr lang="zh-CN" altLang="en-US" sz="1400" kern="1500" dirty="0">
                  <a:solidFill>
                    <a:schemeClr val="bg2">
                      <a:lumMod val="10000"/>
                    </a:schemeClr>
                  </a:solidFill>
                  <a:latin typeface="汉仪大宋简" pitchFamily="49" charset="-122"/>
                  <a:ea typeface="汉仪大宋简" pitchFamily="49" charset="-122"/>
                  <a:cs typeface="思源宋体 CN Light" panose="02020300000000000000" pitchFamily="18" charset="-122"/>
                  <a:sym typeface="+mn-ea"/>
                </a:rPr>
                <a:t>单击此处输入你的正文，文字是您思想的提炼，为了最终演示发布的良好效果，请尽量言简意赅的阐述观点，</a:t>
              </a:r>
              <a:endParaRPr lang="zh-CN" altLang="en-US" sz="1400" kern="1500" spc="150" dirty="0">
                <a:solidFill>
                  <a:schemeClr val="bg2">
                    <a:lumMod val="10000"/>
                  </a:schemeClr>
                </a:solidFill>
                <a:latin typeface="汉仪大宋简" pitchFamily="49" charset="-122"/>
                <a:ea typeface="汉仪大宋简" pitchFamily="49" charset="-122"/>
                <a:cs typeface="+mn-ea"/>
                <a:sym typeface="+mn-lt"/>
              </a:endParaRPr>
            </a:p>
            <a:p>
              <a:pPr fontAlgn="auto">
                <a:lnSpc>
                  <a:spcPct val="150000"/>
                </a:lnSpc>
              </a:pPr>
              <a:endParaRPr lang="zh-CN" altLang="en-US" sz="1400" kern="1500" spc="150" dirty="0">
                <a:solidFill>
                  <a:schemeClr val="bg2">
                    <a:lumMod val="10000"/>
                  </a:schemeClr>
                </a:solidFill>
                <a:latin typeface="汉仪大宋简" pitchFamily="49" charset="-122"/>
                <a:ea typeface="汉仪大宋简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 rot="5400000">
            <a:off x="510373" y="-342764"/>
            <a:ext cx="178419" cy="863947"/>
          </a:xfrm>
          <a:prstGeom prst="rect">
            <a:avLst/>
          </a:prstGeom>
          <a:solidFill>
            <a:srgbClr val="7C1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大宋简" pitchFamily="49" charset="-122"/>
              <a:ea typeface="汉仪大宋简" pitchFamily="49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76418" y="17841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印品灵秀体（非商用）" pitchFamily="2" charset="-122"/>
                <a:ea typeface="印品灵秀体（非商用）" pitchFamily="2" charset="-122"/>
              </a:rPr>
              <a:t>叁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36657">
            <a:off x="9280458" y="-87311"/>
            <a:ext cx="2937218" cy="2352804"/>
          </a:xfrm>
          <a:custGeom>
            <a:avLst/>
            <a:gdLst>
              <a:gd name="connsiteX0" fmla="*/ 0 w 2937218"/>
              <a:gd name="connsiteY0" fmla="*/ 115504 h 2352804"/>
              <a:gd name="connsiteX1" fmla="*/ 1675202 w 2937218"/>
              <a:gd name="connsiteY1" fmla="*/ 0 h 2352804"/>
              <a:gd name="connsiteX2" fmla="*/ 2937218 w 2937218"/>
              <a:gd name="connsiteY2" fmla="*/ 0 h 2352804"/>
              <a:gd name="connsiteX3" fmla="*/ 2937218 w 2937218"/>
              <a:gd name="connsiteY3" fmla="*/ 1455034 h 2352804"/>
              <a:gd name="connsiteX4" fmla="*/ 2813940 w 2937218"/>
              <a:gd name="connsiteY4" fmla="*/ 1441874 h 2352804"/>
              <a:gd name="connsiteX5" fmla="*/ 2546192 w 2937218"/>
              <a:gd name="connsiteY5" fmla="*/ 1444932 h 2352804"/>
              <a:gd name="connsiteX6" fmla="*/ 1276429 w 2937218"/>
              <a:gd name="connsiteY6" fmla="*/ 2213117 h 2352804"/>
              <a:gd name="connsiteX7" fmla="*/ 1275358 w 2937218"/>
              <a:gd name="connsiteY7" fmla="*/ 2268076 h 2352804"/>
              <a:gd name="connsiteX8" fmla="*/ 46514 w 2937218"/>
              <a:gd name="connsiteY8" fmla="*/ 2352804 h 2352804"/>
              <a:gd name="connsiteX9" fmla="*/ 0 w 2937218"/>
              <a:gd name="connsiteY9" fmla="*/ 2352804 h 235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7218" h="2352804">
                <a:moveTo>
                  <a:pt x="0" y="115504"/>
                </a:moveTo>
                <a:lnTo>
                  <a:pt x="1675202" y="0"/>
                </a:lnTo>
                <a:lnTo>
                  <a:pt x="2937218" y="0"/>
                </a:lnTo>
                <a:lnTo>
                  <a:pt x="2937218" y="1455034"/>
                </a:lnTo>
                <a:lnTo>
                  <a:pt x="2813940" y="1441874"/>
                </a:lnTo>
                <a:cubicBezTo>
                  <a:pt x="2727103" y="1437762"/>
                  <a:pt x="2637547" y="1438633"/>
                  <a:pt x="2546192" y="1444932"/>
                </a:cubicBezTo>
                <a:cubicBezTo>
                  <a:pt x="1861029" y="1492174"/>
                  <a:pt x="1317960" y="1827951"/>
                  <a:pt x="1276429" y="2213117"/>
                </a:cubicBezTo>
                <a:lnTo>
                  <a:pt x="1275358" y="2268076"/>
                </a:lnTo>
                <a:lnTo>
                  <a:pt x="46514" y="2352804"/>
                </a:lnTo>
                <a:lnTo>
                  <a:pt x="0" y="2352804"/>
                </a:lnTo>
                <a:close/>
              </a:path>
            </a:pathLst>
          </a:custGeom>
        </p:spPr>
      </p:pic>
      <p:grpSp>
        <p:nvGrpSpPr>
          <p:cNvPr id="29" name="组合 28"/>
          <p:cNvGrpSpPr/>
          <p:nvPr/>
        </p:nvGrpSpPr>
        <p:grpSpPr>
          <a:xfrm>
            <a:off x="4330997" y="1534438"/>
            <a:ext cx="898322" cy="2628490"/>
            <a:chOff x="4330997" y="1534438"/>
            <a:chExt cx="898322" cy="2628490"/>
          </a:xfrm>
        </p:grpSpPr>
        <p:sp>
          <p:nvSpPr>
            <p:cNvPr id="10" name="文本框 9"/>
            <p:cNvSpPr txBox="1"/>
            <p:nvPr/>
          </p:nvSpPr>
          <p:spPr>
            <a:xfrm>
              <a:off x="4675321" y="1534438"/>
              <a:ext cx="553998" cy="262848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2400" dirty="0">
                  <a:latin typeface="印品灵秀体（非商用）" pitchFamily="2" charset="-122"/>
                  <a:ea typeface="印品灵秀体（非商用）" pitchFamily="2" charset="-122"/>
                </a:rPr>
                <a:t>花好月圆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 rot="5400000">
              <a:off x="3571677" y="3095830"/>
              <a:ext cx="18264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dirty="0">
                  <a:latin typeface="印品灵秀体（非商用）" pitchFamily="2" charset="-122"/>
                  <a:ea typeface="印品灵秀体（非商用）" pitchFamily="2" charset="-122"/>
                </a:rPr>
                <a:t>Hua hao </a:t>
              </a:r>
              <a:r>
                <a:rPr lang="en-US" altLang="zh-CN" sz="1400" dirty="0" err="1">
                  <a:latin typeface="印品灵秀体（非商用）" pitchFamily="2" charset="-122"/>
                  <a:ea typeface="印品灵秀体（非商用）" pitchFamily="2" charset="-122"/>
                </a:rPr>
                <a:t>yue</a:t>
              </a:r>
              <a:r>
                <a:rPr lang="en-US" altLang="zh-CN" sz="1400" dirty="0">
                  <a:latin typeface="印品灵秀体（非商用）" pitchFamily="2" charset="-122"/>
                  <a:ea typeface="印品灵秀体（非商用）" pitchFamily="2" charset="-122"/>
                </a:rPr>
                <a:t> yuan</a:t>
              </a:r>
              <a:endParaRPr lang="zh-CN" altLang="en-US" sz="1400" dirty="0">
                <a:latin typeface="印品灵秀体（非商用）" pitchFamily="2" charset="-122"/>
                <a:ea typeface="印品灵秀体（非商用）" pitchFamily="2" charset="-122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4683931" y="2268879"/>
              <a:ext cx="0" cy="18264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640863" y="5807752"/>
            <a:ext cx="1245741" cy="1024996"/>
          </a:xfrm>
          <a:prstGeom prst="rect">
            <a:avLst/>
          </a:prstGeom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560424" y="1145407"/>
            <a:ext cx="8352928" cy="42447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大宋简" pitchFamily="49" charset="-122"/>
              <a:ea typeface="汉仪大宋简" pitchFamily="49" charset="-122"/>
            </a:endParaRPr>
          </a:p>
        </p:txBody>
      </p:sp>
      <p:pic>
        <p:nvPicPr>
          <p:cNvPr id="15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0425" y="1145407"/>
            <a:ext cx="8352927" cy="4463656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3000584" y="1933764"/>
            <a:ext cx="7596021" cy="3534442"/>
            <a:chOff x="3000584" y="1933764"/>
            <a:chExt cx="7596021" cy="3534442"/>
          </a:xfrm>
        </p:grpSpPr>
        <p:sp>
          <p:nvSpPr>
            <p:cNvPr id="3" name="矩形 2"/>
            <p:cNvSpPr/>
            <p:nvPr/>
          </p:nvSpPr>
          <p:spPr>
            <a:xfrm rot="10800000">
              <a:off x="3000584" y="1933764"/>
              <a:ext cx="7488832" cy="3456384"/>
            </a:xfrm>
            <a:prstGeom prst="rect">
              <a:avLst/>
            </a:prstGeom>
            <a:solidFill>
              <a:srgbClr val="F5ECEA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762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大宋简" pitchFamily="49" charset="-122"/>
                <a:ea typeface="汉仪大宋简" pitchFamily="49" charset="-122"/>
                <a:cs typeface="+mn-cs"/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1039" y="4236818"/>
              <a:ext cx="1605566" cy="1231388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9094933" y="2051652"/>
            <a:ext cx="1459155" cy="1819405"/>
            <a:chOff x="9094933" y="2051652"/>
            <a:chExt cx="1459155" cy="1819405"/>
          </a:xfrm>
        </p:grpSpPr>
        <p:grpSp>
          <p:nvGrpSpPr>
            <p:cNvPr id="6" name="组合 5"/>
            <p:cNvGrpSpPr>
              <a:grpSpLocks noChangeAspect="1"/>
            </p:cNvGrpSpPr>
            <p:nvPr/>
          </p:nvGrpSpPr>
          <p:grpSpPr>
            <a:xfrm>
              <a:off x="9094933" y="2504781"/>
              <a:ext cx="615600" cy="1366276"/>
              <a:chOff x="2328040" y="421463"/>
              <a:chExt cx="1797270" cy="5022895"/>
            </a:xfrm>
          </p:grpSpPr>
          <p:sp>
            <p:nvSpPr>
              <p:cNvPr id="7" name="任意多边形: 形状 6"/>
              <p:cNvSpPr/>
              <p:nvPr/>
            </p:nvSpPr>
            <p:spPr>
              <a:xfrm>
                <a:off x="2328040" y="421465"/>
                <a:ext cx="1797269" cy="5022893"/>
              </a:xfrm>
              <a:custGeom>
                <a:avLst/>
                <a:gdLst>
                  <a:gd name="connsiteX0" fmla="*/ 460709 w 1797269"/>
                  <a:gd name="connsiteY0" fmla="*/ 0 h 3804745"/>
                  <a:gd name="connsiteX1" fmla="*/ 1336562 w 1797269"/>
                  <a:gd name="connsiteY1" fmla="*/ 0 h 3804745"/>
                  <a:gd name="connsiteX2" fmla="*/ 1538325 w 1797269"/>
                  <a:gd name="connsiteY2" fmla="*/ 133737 h 3804745"/>
                  <a:gd name="connsiteX3" fmla="*/ 1549630 w 1797269"/>
                  <a:gd name="connsiteY3" fmla="*/ 170159 h 3804745"/>
                  <a:gd name="connsiteX4" fmla="*/ 1639992 w 1797269"/>
                  <a:gd name="connsiteY4" fmla="*/ 188402 h 3804745"/>
                  <a:gd name="connsiteX5" fmla="*/ 1797269 w 1797269"/>
                  <a:gd name="connsiteY5" fmla="*/ 425678 h 3804745"/>
                  <a:gd name="connsiteX6" fmla="*/ 1797269 w 1797269"/>
                  <a:gd name="connsiteY6" fmla="*/ 3407970 h 3804745"/>
                  <a:gd name="connsiteX7" fmla="*/ 1639992 w 1797269"/>
                  <a:gd name="connsiteY7" fmla="*/ 3645247 h 3804745"/>
                  <a:gd name="connsiteX8" fmla="*/ 1540059 w 1797269"/>
                  <a:gd name="connsiteY8" fmla="*/ 3665422 h 3804745"/>
                  <a:gd name="connsiteX9" fmla="*/ 1538325 w 1797269"/>
                  <a:gd name="connsiteY9" fmla="*/ 3671008 h 3804745"/>
                  <a:gd name="connsiteX10" fmla="*/ 1336562 w 1797269"/>
                  <a:gd name="connsiteY10" fmla="*/ 3804745 h 3804745"/>
                  <a:gd name="connsiteX11" fmla="*/ 460709 w 1797269"/>
                  <a:gd name="connsiteY11" fmla="*/ 3804745 h 3804745"/>
                  <a:gd name="connsiteX12" fmla="*/ 258947 w 1797269"/>
                  <a:gd name="connsiteY12" fmla="*/ 3671008 h 3804745"/>
                  <a:gd name="connsiteX13" fmla="*/ 257213 w 1797269"/>
                  <a:gd name="connsiteY13" fmla="*/ 3665423 h 3804745"/>
                  <a:gd name="connsiteX14" fmla="*/ 157277 w 1797269"/>
                  <a:gd name="connsiteY14" fmla="*/ 3645247 h 3804745"/>
                  <a:gd name="connsiteX15" fmla="*/ 0 w 1797269"/>
                  <a:gd name="connsiteY15" fmla="*/ 3407970 h 3804745"/>
                  <a:gd name="connsiteX16" fmla="*/ 0 w 1797269"/>
                  <a:gd name="connsiteY16" fmla="*/ 425678 h 3804745"/>
                  <a:gd name="connsiteX17" fmla="*/ 157277 w 1797269"/>
                  <a:gd name="connsiteY17" fmla="*/ 188402 h 3804745"/>
                  <a:gd name="connsiteX18" fmla="*/ 247641 w 1797269"/>
                  <a:gd name="connsiteY18" fmla="*/ 170158 h 3804745"/>
                  <a:gd name="connsiteX19" fmla="*/ 258947 w 1797269"/>
                  <a:gd name="connsiteY19" fmla="*/ 133737 h 3804745"/>
                  <a:gd name="connsiteX20" fmla="*/ 460709 w 1797269"/>
                  <a:gd name="connsiteY20" fmla="*/ 0 h 3804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97269" h="3804745">
                    <a:moveTo>
                      <a:pt x="460709" y="0"/>
                    </a:moveTo>
                    <a:lnTo>
                      <a:pt x="1336562" y="0"/>
                    </a:lnTo>
                    <a:cubicBezTo>
                      <a:pt x="1427263" y="0"/>
                      <a:pt x="1505083" y="55145"/>
                      <a:pt x="1538325" y="133737"/>
                    </a:cubicBezTo>
                    <a:lnTo>
                      <a:pt x="1549630" y="170159"/>
                    </a:lnTo>
                    <a:lnTo>
                      <a:pt x="1639992" y="188402"/>
                    </a:lnTo>
                    <a:cubicBezTo>
                      <a:pt x="1732417" y="227494"/>
                      <a:pt x="1797269" y="319012"/>
                      <a:pt x="1797269" y="425678"/>
                    </a:cubicBezTo>
                    <a:lnTo>
                      <a:pt x="1797269" y="3407970"/>
                    </a:lnTo>
                    <a:cubicBezTo>
                      <a:pt x="1797269" y="3514636"/>
                      <a:pt x="1732417" y="3606154"/>
                      <a:pt x="1639992" y="3645247"/>
                    </a:cubicBezTo>
                    <a:lnTo>
                      <a:pt x="1540059" y="3665422"/>
                    </a:lnTo>
                    <a:lnTo>
                      <a:pt x="1538325" y="3671008"/>
                    </a:lnTo>
                    <a:cubicBezTo>
                      <a:pt x="1505083" y="3749600"/>
                      <a:pt x="1427263" y="3804745"/>
                      <a:pt x="1336562" y="3804745"/>
                    </a:cubicBezTo>
                    <a:lnTo>
                      <a:pt x="460709" y="3804745"/>
                    </a:lnTo>
                    <a:cubicBezTo>
                      <a:pt x="370009" y="3804745"/>
                      <a:pt x="292188" y="3749600"/>
                      <a:pt x="258947" y="3671008"/>
                    </a:cubicBezTo>
                    <a:lnTo>
                      <a:pt x="257213" y="3665423"/>
                    </a:lnTo>
                    <a:lnTo>
                      <a:pt x="157277" y="3645247"/>
                    </a:lnTo>
                    <a:cubicBezTo>
                      <a:pt x="64852" y="3606154"/>
                      <a:pt x="0" y="3514636"/>
                      <a:pt x="0" y="3407970"/>
                    </a:cubicBezTo>
                    <a:lnTo>
                      <a:pt x="0" y="425678"/>
                    </a:lnTo>
                    <a:cubicBezTo>
                      <a:pt x="0" y="319012"/>
                      <a:pt x="64852" y="227494"/>
                      <a:pt x="157277" y="188402"/>
                    </a:cubicBezTo>
                    <a:lnTo>
                      <a:pt x="247641" y="170158"/>
                    </a:lnTo>
                    <a:lnTo>
                      <a:pt x="258947" y="133737"/>
                    </a:lnTo>
                    <a:cubicBezTo>
                      <a:pt x="292188" y="55145"/>
                      <a:pt x="370009" y="0"/>
                      <a:pt x="460709" y="0"/>
                    </a:cubicBezTo>
                    <a:close/>
                  </a:path>
                </a:pathLst>
              </a:custGeom>
              <a:solidFill>
                <a:srgbClr val="7E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>
                  <a:latin typeface="汉仪大宋简" pitchFamily="49" charset="-122"/>
                  <a:ea typeface="汉仪大宋简" pitchFamily="49" charset="-122"/>
                </a:endParaRPr>
              </a:p>
            </p:txBody>
          </p:sp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 rot="16200000">
                <a:off x="715229" y="2034275"/>
                <a:ext cx="5022893" cy="1797269"/>
              </a:xfrm>
              <a:custGeom>
                <a:avLst/>
                <a:gdLst>
                  <a:gd name="connsiteX0" fmla="*/ 4359166 w 4359166"/>
                  <a:gd name="connsiteY0" fmla="*/ 460709 h 1797269"/>
                  <a:gd name="connsiteX1" fmla="*/ 4359166 w 4359166"/>
                  <a:gd name="connsiteY1" fmla="*/ 1336562 h 1797269"/>
                  <a:gd name="connsiteX2" fmla="*/ 4205941 w 4359166"/>
                  <a:gd name="connsiteY2" fmla="*/ 1538325 h 1797269"/>
                  <a:gd name="connsiteX3" fmla="*/ 4164212 w 4359166"/>
                  <a:gd name="connsiteY3" fmla="*/ 1549630 h 1797269"/>
                  <a:gd name="connsiteX4" fmla="*/ 4143310 w 4359166"/>
                  <a:gd name="connsiteY4" fmla="*/ 1639992 h 1797269"/>
                  <a:gd name="connsiteX5" fmla="*/ 3871459 w 4359166"/>
                  <a:gd name="connsiteY5" fmla="*/ 1797269 h 1797269"/>
                  <a:gd name="connsiteX6" fmla="*/ 454592 w 4359166"/>
                  <a:gd name="connsiteY6" fmla="*/ 1797269 h 1797269"/>
                  <a:gd name="connsiteX7" fmla="*/ 182740 w 4359166"/>
                  <a:gd name="connsiteY7" fmla="*/ 1639992 h 1797269"/>
                  <a:gd name="connsiteX8" fmla="*/ 159625 w 4359166"/>
                  <a:gd name="connsiteY8" fmla="*/ 1540059 h 1797269"/>
                  <a:gd name="connsiteX9" fmla="*/ 153225 w 4359166"/>
                  <a:gd name="connsiteY9" fmla="*/ 1538325 h 1797269"/>
                  <a:gd name="connsiteX10" fmla="*/ 0 w 4359166"/>
                  <a:gd name="connsiteY10" fmla="*/ 1336562 h 1797269"/>
                  <a:gd name="connsiteX11" fmla="*/ 0 w 4359166"/>
                  <a:gd name="connsiteY11" fmla="*/ 460709 h 1797269"/>
                  <a:gd name="connsiteX12" fmla="*/ 153225 w 4359166"/>
                  <a:gd name="connsiteY12" fmla="*/ 258947 h 1797269"/>
                  <a:gd name="connsiteX13" fmla="*/ 159624 w 4359166"/>
                  <a:gd name="connsiteY13" fmla="*/ 257213 h 1797269"/>
                  <a:gd name="connsiteX14" fmla="*/ 182740 w 4359166"/>
                  <a:gd name="connsiteY14" fmla="*/ 157277 h 1797269"/>
                  <a:gd name="connsiteX15" fmla="*/ 454593 w 4359166"/>
                  <a:gd name="connsiteY15" fmla="*/ 0 h 1797269"/>
                  <a:gd name="connsiteX16" fmla="*/ 3871459 w 4359166"/>
                  <a:gd name="connsiteY16" fmla="*/ 0 h 1797269"/>
                  <a:gd name="connsiteX17" fmla="*/ 4143310 w 4359166"/>
                  <a:gd name="connsiteY17" fmla="*/ 157277 h 1797269"/>
                  <a:gd name="connsiteX18" fmla="*/ 4164213 w 4359166"/>
                  <a:gd name="connsiteY18" fmla="*/ 247641 h 1797269"/>
                  <a:gd name="connsiteX19" fmla="*/ 4205941 w 4359166"/>
                  <a:gd name="connsiteY19" fmla="*/ 258947 h 1797269"/>
                  <a:gd name="connsiteX20" fmla="*/ 4359166 w 4359166"/>
                  <a:gd name="connsiteY20" fmla="*/ 460709 h 1797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359166" h="1797269">
                    <a:moveTo>
                      <a:pt x="4359166" y="460709"/>
                    </a:moveTo>
                    <a:lnTo>
                      <a:pt x="4359166" y="1336562"/>
                    </a:lnTo>
                    <a:cubicBezTo>
                      <a:pt x="4359166" y="1427263"/>
                      <a:pt x="4295985" y="1505083"/>
                      <a:pt x="4205941" y="1538325"/>
                    </a:cubicBezTo>
                    <a:lnTo>
                      <a:pt x="4164212" y="1549630"/>
                    </a:lnTo>
                    <a:lnTo>
                      <a:pt x="4143310" y="1639992"/>
                    </a:lnTo>
                    <a:cubicBezTo>
                      <a:pt x="4098522" y="1732417"/>
                      <a:pt x="3993668" y="1797269"/>
                      <a:pt x="3871459" y="1797269"/>
                    </a:cubicBezTo>
                    <a:lnTo>
                      <a:pt x="454592" y="1797269"/>
                    </a:lnTo>
                    <a:cubicBezTo>
                      <a:pt x="332383" y="1797269"/>
                      <a:pt x="227529" y="1732417"/>
                      <a:pt x="182740" y="1639992"/>
                    </a:cubicBezTo>
                    <a:lnTo>
                      <a:pt x="159625" y="1540059"/>
                    </a:lnTo>
                    <a:lnTo>
                      <a:pt x="153225" y="1538325"/>
                    </a:lnTo>
                    <a:cubicBezTo>
                      <a:pt x="63180" y="1505083"/>
                      <a:pt x="0" y="1427263"/>
                      <a:pt x="0" y="1336562"/>
                    </a:cubicBezTo>
                    <a:lnTo>
                      <a:pt x="0" y="460709"/>
                    </a:lnTo>
                    <a:cubicBezTo>
                      <a:pt x="0" y="370009"/>
                      <a:pt x="63181" y="292188"/>
                      <a:pt x="153225" y="258947"/>
                    </a:cubicBezTo>
                    <a:lnTo>
                      <a:pt x="159624" y="257213"/>
                    </a:lnTo>
                    <a:lnTo>
                      <a:pt x="182740" y="157277"/>
                    </a:lnTo>
                    <a:cubicBezTo>
                      <a:pt x="227529" y="64852"/>
                      <a:pt x="332383" y="0"/>
                      <a:pt x="454593" y="0"/>
                    </a:cubicBezTo>
                    <a:lnTo>
                      <a:pt x="3871459" y="0"/>
                    </a:lnTo>
                    <a:cubicBezTo>
                      <a:pt x="3993668" y="0"/>
                      <a:pt x="4098522" y="64852"/>
                      <a:pt x="4143310" y="157277"/>
                    </a:cubicBezTo>
                    <a:lnTo>
                      <a:pt x="4164213" y="247641"/>
                    </a:lnTo>
                    <a:lnTo>
                      <a:pt x="4205941" y="258947"/>
                    </a:lnTo>
                    <a:cubicBezTo>
                      <a:pt x="4295985" y="292188"/>
                      <a:pt x="4359166" y="370009"/>
                      <a:pt x="4359166" y="460709"/>
                    </a:cubicBezTo>
                    <a:close/>
                  </a:path>
                </a:pathLst>
              </a:custGeom>
            </p:spPr>
          </p:pic>
        </p:grpSp>
        <p:sp>
          <p:nvSpPr>
            <p:cNvPr id="2" name="椭圆 1"/>
            <p:cNvSpPr>
              <a:spLocks noChangeAspect="1"/>
            </p:cNvSpPr>
            <p:nvPr/>
          </p:nvSpPr>
          <p:spPr>
            <a:xfrm>
              <a:off x="9322420" y="2598234"/>
              <a:ext cx="162000" cy="162000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大宋简" pitchFamily="49" charset="-122"/>
                <a:ea typeface="汉仪大宋简" pitchFamily="49" charset="-122"/>
              </a:endParaRPr>
            </a:p>
          </p:txBody>
        </p:sp>
        <p:sp>
          <p:nvSpPr>
            <p:cNvPr id="12" name="弧形 11"/>
            <p:cNvSpPr/>
            <p:nvPr/>
          </p:nvSpPr>
          <p:spPr>
            <a:xfrm flipH="1">
              <a:off x="9422238" y="2051652"/>
              <a:ext cx="1131850" cy="1288601"/>
            </a:xfrm>
            <a:prstGeom prst="arc">
              <a:avLst>
                <a:gd name="adj1" fmla="val 16600914"/>
                <a:gd name="adj2" fmla="val 0"/>
              </a:avLst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大宋简" pitchFamily="49" charset="-122"/>
                <a:ea typeface="汉仪大宋简" pitchFamily="49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102990" y="2809255"/>
              <a:ext cx="615553" cy="96600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2800" dirty="0">
                  <a:solidFill>
                    <a:schemeClr val="bg1"/>
                  </a:solidFill>
                  <a:latin typeface="汉仪大宋简" pitchFamily="49" charset="-122"/>
                  <a:ea typeface="汉仪大宋简" pitchFamily="49" charset="-122"/>
                </a:rPr>
                <a:t>前言</a:t>
              </a:r>
            </a:p>
          </p:txBody>
        </p:sp>
      </p:grpSp>
      <p:sp>
        <p:nvSpPr>
          <p:cNvPr id="4" name="文本框 21"/>
          <p:cNvSpPr txBox="1"/>
          <p:nvPr/>
        </p:nvSpPr>
        <p:spPr>
          <a:xfrm>
            <a:off x="4223069" y="3403769"/>
            <a:ext cx="4429849" cy="1324773"/>
          </a:xfrm>
          <a:prstGeom prst="rect">
            <a:avLst/>
          </a:prstGeom>
        </p:spPr>
        <p:txBody>
          <a:bodyPr vert="eaVert"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lnSpc>
                <a:spcPct val="200000"/>
              </a:lnSpc>
            </a:pPr>
            <a:r>
              <a:rPr lang="zh-CN" altLang="en-US" sz="1400" kern="1500" dirty="0">
                <a:solidFill>
                  <a:schemeClr val="tx1">
                    <a:lumMod val="50000"/>
                  </a:schemeClr>
                </a:solidFill>
                <a:latin typeface="汉仪大宋简" pitchFamily="49" charset="-122"/>
                <a:ea typeface="汉仪大宋简" pitchFamily="49" charset="-122"/>
                <a:cs typeface="思源宋体 CN Light" panose="02020300000000000000" pitchFamily="18" charset="-122"/>
                <a:sym typeface="+mn-ea"/>
              </a:rPr>
              <a:t>单击此处输入你的正文，文字是您思想的提炼，为了最终演示发布的良好效果，请尽量言简意赅的阐述观点</a:t>
            </a:r>
            <a:endParaRPr lang="zh-CN" altLang="en-US" sz="1400" kern="1500" spc="150" dirty="0">
              <a:solidFill>
                <a:schemeClr val="tx1">
                  <a:lumMod val="50000"/>
                </a:schemeClr>
              </a:solidFill>
              <a:latin typeface="汉仪大宋简" pitchFamily="49" charset="-122"/>
              <a:ea typeface="汉仪大宋简" pitchFamily="49" charset="-122"/>
              <a:cs typeface="+mn-ea"/>
              <a:sym typeface="+mn-lt"/>
            </a:endParaRPr>
          </a:p>
          <a:p>
            <a:pPr algn="r" fontAlgn="auto">
              <a:lnSpc>
                <a:spcPct val="200000"/>
              </a:lnSpc>
            </a:pPr>
            <a:endParaRPr lang="zh-CN" altLang="en-US" sz="1400" kern="1500" spc="150" dirty="0">
              <a:solidFill>
                <a:schemeClr val="tx1"/>
              </a:solidFill>
              <a:latin typeface="汉仪大宋简" pitchFamily="49" charset="-122"/>
              <a:ea typeface="汉仪大宋简" pitchFamily="49" charset="-122"/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8717683" y="2762859"/>
            <a:ext cx="0" cy="1951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448485" y="4154"/>
            <a:ext cx="4696731" cy="252293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2779" y="3131899"/>
            <a:ext cx="3335609" cy="2477164"/>
          </a:xfrm>
          <a:prstGeom prst="rect">
            <a:avLst/>
          </a:prstGeom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97028" y="1661530"/>
            <a:ext cx="3094972" cy="51964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V="1">
            <a:off x="-101600" y="0"/>
            <a:ext cx="2057212" cy="3740204"/>
          </a:xfrm>
          <a:custGeom>
            <a:avLst/>
            <a:gdLst>
              <a:gd name="connsiteX0" fmla="*/ 2069667 w 3094972"/>
              <a:gd name="connsiteY0" fmla="*/ 0 h 5196470"/>
              <a:gd name="connsiteX1" fmla="*/ 3094972 w 3094972"/>
              <a:gd name="connsiteY1" fmla="*/ 0 h 5196470"/>
              <a:gd name="connsiteX2" fmla="*/ 3094972 w 3094972"/>
              <a:gd name="connsiteY2" fmla="*/ 5196470 h 5196470"/>
              <a:gd name="connsiteX3" fmla="*/ 0 w 3094972"/>
              <a:gd name="connsiteY3" fmla="*/ 5196470 h 5196470"/>
              <a:gd name="connsiteX4" fmla="*/ 0 w 3094972"/>
              <a:gd name="connsiteY4" fmla="*/ 2272648 h 5196470"/>
              <a:gd name="connsiteX5" fmla="*/ 1508884 w 3094972"/>
              <a:gd name="connsiteY5" fmla="*/ 2272648 h 5196470"/>
              <a:gd name="connsiteX6" fmla="*/ 0 w 3094972"/>
              <a:gd name="connsiteY6" fmla="*/ 0 h 5196470"/>
              <a:gd name="connsiteX7" fmla="*/ 139268 w 3094972"/>
              <a:gd name="connsiteY7" fmla="*/ 0 h 5196470"/>
              <a:gd name="connsiteX8" fmla="*/ 0 w 3094972"/>
              <a:gd name="connsiteY8" fmla="*/ 564400 h 5196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94972" h="5196470">
                <a:moveTo>
                  <a:pt x="2069667" y="0"/>
                </a:moveTo>
                <a:lnTo>
                  <a:pt x="3094972" y="0"/>
                </a:lnTo>
                <a:lnTo>
                  <a:pt x="3094972" y="5196470"/>
                </a:lnTo>
                <a:lnTo>
                  <a:pt x="0" y="5196470"/>
                </a:lnTo>
                <a:lnTo>
                  <a:pt x="0" y="2272648"/>
                </a:lnTo>
                <a:lnTo>
                  <a:pt x="1508884" y="2272648"/>
                </a:lnTo>
                <a:close/>
                <a:moveTo>
                  <a:pt x="0" y="0"/>
                </a:moveTo>
                <a:lnTo>
                  <a:pt x="139268" y="0"/>
                </a:lnTo>
                <a:lnTo>
                  <a:pt x="0" y="564400"/>
                </a:lnTo>
                <a:close/>
              </a:path>
            </a:pathLst>
          </a:custGeom>
        </p:spPr>
      </p:pic>
      <p:sp>
        <p:nvSpPr>
          <p:cNvPr id="8" name="矩形: 圆角 7"/>
          <p:cNvSpPr/>
          <p:nvPr/>
        </p:nvSpPr>
        <p:spPr>
          <a:xfrm>
            <a:off x="2081742" y="1919116"/>
            <a:ext cx="2269066" cy="3093151"/>
          </a:xfrm>
          <a:prstGeom prst="roundRect">
            <a:avLst>
              <a:gd name="adj" fmla="val 6717"/>
            </a:avLst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大宋简" pitchFamily="49" charset="-122"/>
              <a:ea typeface="汉仪大宋简" pitchFamily="49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578281" y="1324121"/>
            <a:ext cx="1593353" cy="4828323"/>
            <a:chOff x="2578281" y="1324121"/>
            <a:chExt cx="1593353" cy="4828323"/>
          </a:xfrm>
        </p:grpSpPr>
        <p:sp useBgFill="1">
          <p:nvSpPr>
            <p:cNvPr id="11" name="文本框 10"/>
            <p:cNvSpPr txBox="1"/>
            <p:nvPr/>
          </p:nvSpPr>
          <p:spPr>
            <a:xfrm>
              <a:off x="2578281" y="1324121"/>
              <a:ext cx="492443" cy="1467611"/>
            </a:xfrm>
            <a:prstGeom prst="rect">
              <a:avLst/>
            </a:prstGeom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大宋简" pitchFamily="49" charset="-122"/>
                  <a:ea typeface="汉仪大宋简" pitchFamily="49" charset="-122"/>
                </a:rPr>
                <a:t>添加小标题</a:t>
              </a:r>
              <a:endParaRPr lang="zh-CN" altLang="en-US" sz="2000" dirty="0">
                <a:latin typeface="汉仪大宋简" pitchFamily="49" charset="-122"/>
                <a:ea typeface="汉仪大宋简" pitchFamily="49" charset="-122"/>
              </a:endParaRPr>
            </a:p>
          </p:txBody>
        </p:sp>
        <p:sp useBgFill="1">
          <p:nvSpPr>
            <p:cNvPr id="13" name="文本框 21"/>
            <p:cNvSpPr txBox="1"/>
            <p:nvPr/>
          </p:nvSpPr>
          <p:spPr>
            <a:xfrm>
              <a:off x="2744749" y="2791732"/>
              <a:ext cx="1426885" cy="3360712"/>
            </a:xfrm>
            <a:prstGeom prst="rect">
              <a:avLst/>
            </a:prstGeom>
          </p:spPr>
          <p:txBody>
            <a:bodyPr vert="eaVert"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lnSpc>
                  <a:spcPct val="150000"/>
                </a:lnSpc>
              </a:pPr>
              <a:r>
                <a:rPr lang="zh-CN" altLang="en-US" sz="1400" kern="1500" dirty="0">
                  <a:solidFill>
                    <a:schemeClr val="bg2">
                      <a:lumMod val="10000"/>
                    </a:schemeClr>
                  </a:solidFill>
                  <a:latin typeface="汉仪大宋简" pitchFamily="49" charset="-122"/>
                  <a:ea typeface="汉仪大宋简" pitchFamily="49" charset="-122"/>
                  <a:cs typeface="思源宋体 CN Light" panose="02020300000000000000" pitchFamily="18" charset="-122"/>
                  <a:sym typeface="+mn-ea"/>
                </a:rPr>
                <a:t>单击此处输入你的正文，文字是您思想的提炼，为了最终演示发布的良好效果，请尽量言简意赅的阐述观点，</a:t>
              </a:r>
              <a:endParaRPr lang="zh-CN" altLang="en-US" sz="1400" kern="1500" spc="150" dirty="0">
                <a:solidFill>
                  <a:schemeClr val="bg2">
                    <a:lumMod val="10000"/>
                  </a:schemeClr>
                </a:solidFill>
                <a:latin typeface="汉仪大宋简" pitchFamily="49" charset="-122"/>
                <a:ea typeface="汉仪大宋简" pitchFamily="49" charset="-122"/>
                <a:cs typeface="+mn-ea"/>
                <a:sym typeface="+mn-lt"/>
              </a:endParaRPr>
            </a:p>
            <a:p>
              <a:pPr fontAlgn="auto">
                <a:lnSpc>
                  <a:spcPct val="150000"/>
                </a:lnSpc>
              </a:pPr>
              <a:endParaRPr lang="zh-CN" altLang="en-US" sz="1400" kern="1500" spc="150" dirty="0">
                <a:solidFill>
                  <a:schemeClr val="bg2">
                    <a:lumMod val="10000"/>
                  </a:schemeClr>
                </a:solidFill>
                <a:latin typeface="汉仪大宋简" pitchFamily="49" charset="-122"/>
                <a:ea typeface="汉仪大宋简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4" name="矩形: 圆角 13"/>
          <p:cNvSpPr/>
          <p:nvPr/>
        </p:nvSpPr>
        <p:spPr>
          <a:xfrm>
            <a:off x="5810956" y="1919116"/>
            <a:ext cx="2269066" cy="3093151"/>
          </a:xfrm>
          <a:prstGeom prst="roundRect">
            <a:avLst>
              <a:gd name="adj" fmla="val 6717"/>
            </a:avLst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大宋简" pitchFamily="49" charset="-122"/>
              <a:ea typeface="汉仪大宋简" pitchFamily="49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6307495" y="1324121"/>
            <a:ext cx="1593353" cy="4828323"/>
            <a:chOff x="6307495" y="1324121"/>
            <a:chExt cx="1593353" cy="4828323"/>
          </a:xfrm>
        </p:grpSpPr>
        <p:sp useBgFill="1">
          <p:nvSpPr>
            <p:cNvPr id="15" name="文本框 14"/>
            <p:cNvSpPr txBox="1"/>
            <p:nvPr/>
          </p:nvSpPr>
          <p:spPr>
            <a:xfrm>
              <a:off x="6307495" y="1324121"/>
              <a:ext cx="492443" cy="1467611"/>
            </a:xfrm>
            <a:prstGeom prst="rect">
              <a:avLst/>
            </a:prstGeom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大宋简" pitchFamily="49" charset="-122"/>
                  <a:ea typeface="汉仪大宋简" pitchFamily="49" charset="-122"/>
                </a:rPr>
                <a:t>添加小标题</a:t>
              </a:r>
              <a:endParaRPr lang="zh-CN" altLang="en-US" sz="2000" dirty="0">
                <a:latin typeface="汉仪大宋简" pitchFamily="49" charset="-122"/>
                <a:ea typeface="汉仪大宋简" pitchFamily="49" charset="-122"/>
              </a:endParaRPr>
            </a:p>
          </p:txBody>
        </p:sp>
        <p:sp useBgFill="1">
          <p:nvSpPr>
            <p:cNvPr id="16" name="文本框 21"/>
            <p:cNvSpPr txBox="1"/>
            <p:nvPr/>
          </p:nvSpPr>
          <p:spPr>
            <a:xfrm>
              <a:off x="6473963" y="2791732"/>
              <a:ext cx="1426885" cy="3360712"/>
            </a:xfrm>
            <a:prstGeom prst="rect">
              <a:avLst/>
            </a:prstGeom>
          </p:spPr>
          <p:txBody>
            <a:bodyPr vert="eaVert"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lnSpc>
                  <a:spcPct val="150000"/>
                </a:lnSpc>
              </a:pPr>
              <a:r>
                <a:rPr lang="zh-CN" altLang="en-US" sz="1400" kern="1500" dirty="0">
                  <a:solidFill>
                    <a:schemeClr val="bg2">
                      <a:lumMod val="10000"/>
                    </a:schemeClr>
                  </a:solidFill>
                  <a:latin typeface="汉仪大宋简" pitchFamily="49" charset="-122"/>
                  <a:ea typeface="汉仪大宋简" pitchFamily="49" charset="-122"/>
                  <a:cs typeface="思源宋体 CN Light" panose="02020300000000000000" pitchFamily="18" charset="-122"/>
                  <a:sym typeface="+mn-ea"/>
                </a:rPr>
                <a:t>单击此处输入你的正文，文字是您思想的提炼，为了最终演示发布的良好效果，请尽量言简意赅的阐述观点，</a:t>
              </a:r>
              <a:endParaRPr lang="zh-CN" altLang="en-US" sz="1400" kern="1500" spc="150" dirty="0">
                <a:solidFill>
                  <a:schemeClr val="bg2">
                    <a:lumMod val="10000"/>
                  </a:schemeClr>
                </a:solidFill>
                <a:latin typeface="汉仪大宋简" pitchFamily="49" charset="-122"/>
                <a:ea typeface="汉仪大宋简" pitchFamily="49" charset="-122"/>
                <a:cs typeface="+mn-ea"/>
                <a:sym typeface="+mn-lt"/>
              </a:endParaRPr>
            </a:p>
            <a:p>
              <a:pPr fontAlgn="auto">
                <a:lnSpc>
                  <a:spcPct val="150000"/>
                </a:lnSpc>
              </a:pPr>
              <a:endParaRPr lang="zh-CN" altLang="en-US" sz="1400" kern="1500" spc="150" dirty="0">
                <a:solidFill>
                  <a:schemeClr val="bg2">
                    <a:lumMod val="10000"/>
                  </a:schemeClr>
                </a:solidFill>
                <a:latin typeface="汉仪大宋简" pitchFamily="49" charset="-122"/>
                <a:ea typeface="汉仪大宋简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 rot="10800000">
            <a:off x="12013581" y="0"/>
            <a:ext cx="178419" cy="863947"/>
          </a:xfrm>
          <a:prstGeom prst="rect">
            <a:avLst/>
          </a:prstGeom>
          <a:solidFill>
            <a:srgbClr val="7C1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大宋简" pitchFamily="49" charset="-122"/>
              <a:ea typeface="汉仪大宋简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1248614" y="217617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印品灵秀体（非商用）" pitchFamily="2" charset="-122"/>
                <a:ea typeface="印品灵秀体（非商用）" pitchFamily="2" charset="-122"/>
              </a:rPr>
              <a:t>叁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436100" y="2953193"/>
            <a:ext cx="1245741" cy="1024996"/>
          </a:xfrm>
          <a:prstGeom prst="rect">
            <a:avLst/>
          </a:prstGeom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133815" y="3979724"/>
            <a:ext cx="2996825" cy="2298413"/>
          </a:xfrm>
          <a:prstGeom prst="rect">
            <a:avLst/>
          </a:prstGeom>
        </p:spPr>
      </p:pic>
      <p:sp>
        <p:nvSpPr>
          <p:cNvPr id="27" name="文本框 21"/>
          <p:cNvSpPr txBox="1"/>
          <p:nvPr/>
        </p:nvSpPr>
        <p:spPr>
          <a:xfrm>
            <a:off x="3399505" y="1459644"/>
            <a:ext cx="1426885" cy="3552906"/>
          </a:xfrm>
          <a:prstGeom prst="rect">
            <a:avLst/>
          </a:prstGeom>
        </p:spPr>
        <p:txBody>
          <a:bodyPr vert="eaVert"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</a:pPr>
            <a:r>
              <a:rPr lang="zh-CN" altLang="en-US" sz="1400" kern="1500" dirty="0">
                <a:solidFill>
                  <a:schemeClr val="bg2">
                    <a:lumMod val="10000"/>
                  </a:schemeClr>
                </a:solidFill>
                <a:latin typeface="汉仪大宋简" pitchFamily="49" charset="-122"/>
                <a:ea typeface="汉仪大宋简" pitchFamily="49" charset="-122"/>
                <a:cs typeface="思源宋体 CN Light" panose="02020300000000000000" pitchFamily="18" charset="-122"/>
                <a:sym typeface="+mn-ea"/>
              </a:rPr>
              <a:t>单击此处输入你的正文，文字是您思想的提炼，为了最终演示发布的良好效果，请尽量言简意赅的阐述观点，</a:t>
            </a:r>
            <a:endParaRPr lang="zh-CN" altLang="en-US" sz="1400" kern="1500" spc="150" dirty="0">
              <a:solidFill>
                <a:schemeClr val="bg2">
                  <a:lumMod val="10000"/>
                </a:schemeClr>
              </a:solidFill>
              <a:latin typeface="汉仪大宋简" pitchFamily="49" charset="-122"/>
              <a:ea typeface="汉仪大宋简" pitchFamily="49" charset="-122"/>
              <a:cs typeface="+mn-ea"/>
              <a:sym typeface="+mn-lt"/>
            </a:endParaRPr>
          </a:p>
          <a:p>
            <a:pPr fontAlgn="auto">
              <a:lnSpc>
                <a:spcPct val="150000"/>
              </a:lnSpc>
            </a:pPr>
            <a:endParaRPr lang="zh-CN" altLang="en-US" sz="1400" kern="1500" spc="150" dirty="0">
              <a:solidFill>
                <a:schemeClr val="bg2">
                  <a:lumMod val="10000"/>
                </a:schemeClr>
              </a:solidFill>
              <a:latin typeface="汉仪大宋简" pitchFamily="49" charset="-122"/>
              <a:ea typeface="汉仪大宋简" pitchFamily="49" charset="-122"/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892236" y="3703992"/>
            <a:ext cx="677108" cy="199480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dirty="0">
                <a:latin typeface="汉仪大宋简" pitchFamily="49" charset="-122"/>
                <a:ea typeface="汉仪大宋简" pitchFamily="49" charset="-122"/>
              </a:rPr>
              <a:t>添加标题</a:t>
            </a:r>
          </a:p>
        </p:txBody>
      </p:sp>
      <p:sp>
        <p:nvSpPr>
          <p:cNvPr id="31" name="矩形 30"/>
          <p:cNvSpPr/>
          <p:nvPr/>
        </p:nvSpPr>
        <p:spPr>
          <a:xfrm rot="5400000">
            <a:off x="510373" y="-342764"/>
            <a:ext cx="178419" cy="863947"/>
          </a:xfrm>
          <a:prstGeom prst="rect">
            <a:avLst/>
          </a:prstGeom>
          <a:solidFill>
            <a:srgbClr val="7C1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大宋简" pitchFamily="49" charset="-122"/>
              <a:ea typeface="汉仪大宋简" pitchFamily="49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76418" y="17841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印品灵秀体（非商用）" pitchFamily="2" charset="-122"/>
                <a:ea typeface="印品灵秀体（非商用）" pitchFamily="2" charset="-122"/>
              </a:rPr>
              <a:t>叁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5561951" y="1170878"/>
            <a:ext cx="1817649" cy="4973444"/>
            <a:chOff x="5561951" y="1170878"/>
            <a:chExt cx="1817649" cy="4973444"/>
          </a:xfrm>
        </p:grpSpPr>
        <p:sp>
          <p:nvSpPr>
            <p:cNvPr id="2" name="矩形 1"/>
            <p:cNvSpPr/>
            <p:nvPr/>
          </p:nvSpPr>
          <p:spPr>
            <a:xfrm>
              <a:off x="5561951" y="1170878"/>
              <a:ext cx="1817649" cy="49734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大宋简" pitchFamily="49" charset="-122"/>
                <a:ea typeface="汉仪大宋简" pitchFamily="49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836694" y="1504832"/>
              <a:ext cx="1268162" cy="1851102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大宋简" pitchFamily="49" charset="-122"/>
                <a:ea typeface="汉仪大宋简" pitchFamily="49" charset="-122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880932" y="1895707"/>
              <a:ext cx="1179685" cy="1214900"/>
            </a:xfrm>
            <a:prstGeom prst="rect">
              <a:avLst/>
            </a:prstGeom>
          </p:spPr>
        </p:pic>
        <p:sp>
          <p:nvSpPr>
            <p:cNvPr id="34" name="文本框 21"/>
            <p:cNvSpPr txBox="1"/>
            <p:nvPr/>
          </p:nvSpPr>
          <p:spPr>
            <a:xfrm>
              <a:off x="6096000" y="3712190"/>
              <a:ext cx="1167579" cy="2276015"/>
            </a:xfrm>
            <a:prstGeom prst="rect">
              <a:avLst/>
            </a:prstGeom>
          </p:spPr>
          <p:txBody>
            <a:bodyPr vert="eaVert"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lnSpc>
                  <a:spcPct val="150000"/>
                </a:lnSpc>
              </a:pPr>
              <a:r>
                <a:rPr lang="zh-CN" altLang="en-US" sz="1400" kern="1500" dirty="0">
                  <a:solidFill>
                    <a:schemeClr val="accent3"/>
                  </a:solidFill>
                  <a:latin typeface="汉仪大宋简" pitchFamily="49" charset="-122"/>
                  <a:ea typeface="汉仪大宋简" pitchFamily="49" charset="-122"/>
                  <a:cs typeface="思源宋体 CN Light" panose="02020300000000000000" pitchFamily="18" charset="-122"/>
                  <a:sym typeface="+mn-ea"/>
                </a:rPr>
                <a:t>单击此处输入你的正文，文字是您思想的提炼，</a:t>
              </a:r>
              <a:endParaRPr lang="zh-CN" altLang="en-US" sz="1400" kern="1500" spc="150" dirty="0">
                <a:solidFill>
                  <a:schemeClr val="accent3"/>
                </a:solidFill>
                <a:latin typeface="汉仪大宋简" pitchFamily="49" charset="-122"/>
                <a:ea typeface="汉仪大宋简" pitchFamily="49" charset="-122"/>
                <a:cs typeface="+mn-ea"/>
                <a:sym typeface="+mn-lt"/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5838666" y="5516341"/>
              <a:ext cx="433072" cy="404968"/>
              <a:chOff x="5945663" y="2734379"/>
              <a:chExt cx="433072" cy="404968"/>
            </a:xfrm>
          </p:grpSpPr>
          <p:sp>
            <p:nvSpPr>
              <p:cNvPr id="38" name="任意多边形: 形状 37"/>
              <p:cNvSpPr>
                <a:spLocks noChangeAspect="1"/>
              </p:cNvSpPr>
              <p:nvPr/>
            </p:nvSpPr>
            <p:spPr>
              <a:xfrm rot="5400000">
                <a:off x="5953049" y="2734379"/>
                <a:ext cx="395999" cy="396000"/>
              </a:xfrm>
              <a:custGeom>
                <a:avLst/>
                <a:gdLst>
                  <a:gd name="connsiteX0" fmla="*/ 0 w 1126523"/>
                  <a:gd name="connsiteY0" fmla="*/ 563263 h 1126524"/>
                  <a:gd name="connsiteX1" fmla="*/ 197885 w 1126523"/>
                  <a:gd name="connsiteY1" fmla="*/ 264725 h 1126524"/>
                  <a:gd name="connsiteX2" fmla="*/ 248890 w 1126523"/>
                  <a:gd name="connsiteY2" fmla="*/ 248892 h 1126524"/>
                  <a:gd name="connsiteX3" fmla="*/ 264723 w 1126523"/>
                  <a:gd name="connsiteY3" fmla="*/ 197885 h 1126524"/>
                  <a:gd name="connsiteX4" fmla="*/ 563262 w 1126523"/>
                  <a:gd name="connsiteY4" fmla="*/ 0 h 1126524"/>
                  <a:gd name="connsiteX5" fmla="*/ 861800 w 1126523"/>
                  <a:gd name="connsiteY5" fmla="*/ 197885 h 1126524"/>
                  <a:gd name="connsiteX6" fmla="*/ 877633 w 1126523"/>
                  <a:gd name="connsiteY6" fmla="*/ 248892 h 1126524"/>
                  <a:gd name="connsiteX7" fmla="*/ 928638 w 1126523"/>
                  <a:gd name="connsiteY7" fmla="*/ 264725 h 1126524"/>
                  <a:gd name="connsiteX8" fmla="*/ 1126523 w 1126523"/>
                  <a:gd name="connsiteY8" fmla="*/ 563263 h 1126524"/>
                  <a:gd name="connsiteX9" fmla="*/ 928638 w 1126523"/>
                  <a:gd name="connsiteY9" fmla="*/ 861802 h 1126524"/>
                  <a:gd name="connsiteX10" fmla="*/ 877632 w 1126523"/>
                  <a:gd name="connsiteY10" fmla="*/ 877635 h 1126524"/>
                  <a:gd name="connsiteX11" fmla="*/ 861800 w 1126523"/>
                  <a:gd name="connsiteY11" fmla="*/ 928639 h 1126524"/>
                  <a:gd name="connsiteX12" fmla="*/ 563262 w 1126523"/>
                  <a:gd name="connsiteY12" fmla="*/ 1126524 h 1126524"/>
                  <a:gd name="connsiteX13" fmla="*/ 264723 w 1126523"/>
                  <a:gd name="connsiteY13" fmla="*/ 928639 h 1126524"/>
                  <a:gd name="connsiteX14" fmla="*/ 248890 w 1126523"/>
                  <a:gd name="connsiteY14" fmla="*/ 877635 h 1126524"/>
                  <a:gd name="connsiteX15" fmla="*/ 197885 w 1126523"/>
                  <a:gd name="connsiteY15" fmla="*/ 861802 h 1126524"/>
                  <a:gd name="connsiteX16" fmla="*/ 0 w 1126523"/>
                  <a:gd name="connsiteY16" fmla="*/ 563263 h 1126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26523" h="1126524">
                    <a:moveTo>
                      <a:pt x="0" y="563263"/>
                    </a:moveTo>
                    <a:cubicBezTo>
                      <a:pt x="0" y="429058"/>
                      <a:pt x="81596" y="313911"/>
                      <a:pt x="197885" y="264725"/>
                    </a:cubicBezTo>
                    <a:lnTo>
                      <a:pt x="248890" y="248892"/>
                    </a:lnTo>
                    <a:lnTo>
                      <a:pt x="264723" y="197885"/>
                    </a:lnTo>
                    <a:cubicBezTo>
                      <a:pt x="313909" y="81597"/>
                      <a:pt x="429057" y="0"/>
                      <a:pt x="563262" y="0"/>
                    </a:cubicBezTo>
                    <a:cubicBezTo>
                      <a:pt x="697467" y="0"/>
                      <a:pt x="812614" y="81597"/>
                      <a:pt x="861800" y="197885"/>
                    </a:cubicBezTo>
                    <a:lnTo>
                      <a:pt x="877633" y="248892"/>
                    </a:lnTo>
                    <a:lnTo>
                      <a:pt x="928638" y="264725"/>
                    </a:lnTo>
                    <a:cubicBezTo>
                      <a:pt x="1044927" y="313911"/>
                      <a:pt x="1126523" y="429058"/>
                      <a:pt x="1126523" y="563263"/>
                    </a:cubicBezTo>
                    <a:cubicBezTo>
                      <a:pt x="1126523" y="697468"/>
                      <a:pt x="1044927" y="812616"/>
                      <a:pt x="928638" y="861802"/>
                    </a:cubicBezTo>
                    <a:lnTo>
                      <a:pt x="877632" y="877635"/>
                    </a:lnTo>
                    <a:lnTo>
                      <a:pt x="861800" y="928639"/>
                    </a:lnTo>
                    <a:cubicBezTo>
                      <a:pt x="812614" y="1044927"/>
                      <a:pt x="697467" y="1126524"/>
                      <a:pt x="563262" y="1126524"/>
                    </a:cubicBezTo>
                    <a:cubicBezTo>
                      <a:pt x="429057" y="1126524"/>
                      <a:pt x="313909" y="1044927"/>
                      <a:pt x="264723" y="928639"/>
                    </a:cubicBezTo>
                    <a:lnTo>
                      <a:pt x="248890" y="877635"/>
                    </a:lnTo>
                    <a:lnTo>
                      <a:pt x="197885" y="861802"/>
                    </a:lnTo>
                    <a:cubicBezTo>
                      <a:pt x="81596" y="812616"/>
                      <a:pt x="0" y="697468"/>
                      <a:pt x="0" y="5632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>
                  <a:latin typeface="汉仪大宋简" pitchFamily="49" charset="-122"/>
                  <a:ea typeface="汉仪大宋简" pitchFamily="49" charset="-122"/>
                </a:endParaRP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5945663" y="2770015"/>
                <a:ext cx="433072" cy="369332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accent1"/>
                    </a:solidFill>
                    <a:latin typeface="汉仪大宋简" pitchFamily="49" charset="-122"/>
                    <a:ea typeface="汉仪大宋简" pitchFamily="49" charset="-122"/>
                  </a:rPr>
                  <a:t>壹</a:t>
                </a: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7621209" y="1170878"/>
            <a:ext cx="1817649" cy="4973444"/>
            <a:chOff x="7621209" y="1170878"/>
            <a:chExt cx="1817649" cy="4973444"/>
          </a:xfrm>
        </p:grpSpPr>
        <p:sp>
          <p:nvSpPr>
            <p:cNvPr id="4" name="矩形 3"/>
            <p:cNvSpPr/>
            <p:nvPr/>
          </p:nvSpPr>
          <p:spPr>
            <a:xfrm>
              <a:off x="7621209" y="1170878"/>
              <a:ext cx="1817649" cy="49734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大宋简" pitchFamily="49" charset="-122"/>
                <a:ea typeface="汉仪大宋简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7895952" y="1555012"/>
              <a:ext cx="1268162" cy="1851102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大宋简" pitchFamily="49" charset="-122"/>
                <a:ea typeface="汉仪大宋简" pitchFamily="49" charset="-122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80573" y="2079942"/>
              <a:ext cx="986060" cy="986060"/>
            </a:xfrm>
            <a:prstGeom prst="rect">
              <a:avLst/>
            </a:prstGeom>
          </p:spPr>
        </p:pic>
        <p:sp>
          <p:nvSpPr>
            <p:cNvPr id="35" name="文本框 21"/>
            <p:cNvSpPr txBox="1"/>
            <p:nvPr/>
          </p:nvSpPr>
          <p:spPr>
            <a:xfrm>
              <a:off x="8204628" y="3712189"/>
              <a:ext cx="1167579" cy="2276015"/>
            </a:xfrm>
            <a:prstGeom prst="rect">
              <a:avLst/>
            </a:prstGeom>
          </p:spPr>
          <p:txBody>
            <a:bodyPr vert="eaVert"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lnSpc>
                  <a:spcPct val="150000"/>
                </a:lnSpc>
              </a:pPr>
              <a:r>
                <a:rPr lang="zh-CN" altLang="en-US" sz="1400" kern="1500" dirty="0">
                  <a:solidFill>
                    <a:schemeClr val="accent3"/>
                  </a:solidFill>
                  <a:latin typeface="汉仪大宋简" pitchFamily="49" charset="-122"/>
                  <a:ea typeface="汉仪大宋简" pitchFamily="49" charset="-122"/>
                  <a:cs typeface="思源宋体 CN Light" panose="02020300000000000000" pitchFamily="18" charset="-122"/>
                  <a:sym typeface="+mn-ea"/>
                </a:rPr>
                <a:t>单击此处输入你的正文，文字是您思想的提炼，</a:t>
              </a:r>
              <a:endParaRPr lang="zh-CN" altLang="en-US" sz="1400" kern="1500" spc="150" dirty="0">
                <a:solidFill>
                  <a:schemeClr val="accent3"/>
                </a:solidFill>
                <a:latin typeface="汉仪大宋简" pitchFamily="49" charset="-122"/>
                <a:ea typeface="汉仪大宋简" pitchFamily="49" charset="-122"/>
                <a:cs typeface="+mn-ea"/>
                <a:sym typeface="+mn-lt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7974307" y="5554221"/>
              <a:ext cx="433072" cy="395999"/>
              <a:chOff x="5934512" y="2734379"/>
              <a:chExt cx="433072" cy="395999"/>
            </a:xfrm>
          </p:grpSpPr>
          <p:sp>
            <p:nvSpPr>
              <p:cNvPr id="41" name="任意多边形: 形状 40"/>
              <p:cNvSpPr>
                <a:spLocks noChangeAspect="1"/>
              </p:cNvSpPr>
              <p:nvPr/>
            </p:nvSpPr>
            <p:spPr>
              <a:xfrm rot="5400000">
                <a:off x="5953049" y="2734379"/>
                <a:ext cx="395999" cy="396000"/>
              </a:xfrm>
              <a:custGeom>
                <a:avLst/>
                <a:gdLst>
                  <a:gd name="connsiteX0" fmla="*/ 0 w 1126523"/>
                  <a:gd name="connsiteY0" fmla="*/ 563263 h 1126524"/>
                  <a:gd name="connsiteX1" fmla="*/ 197885 w 1126523"/>
                  <a:gd name="connsiteY1" fmla="*/ 264725 h 1126524"/>
                  <a:gd name="connsiteX2" fmla="*/ 248890 w 1126523"/>
                  <a:gd name="connsiteY2" fmla="*/ 248892 h 1126524"/>
                  <a:gd name="connsiteX3" fmla="*/ 264723 w 1126523"/>
                  <a:gd name="connsiteY3" fmla="*/ 197885 h 1126524"/>
                  <a:gd name="connsiteX4" fmla="*/ 563262 w 1126523"/>
                  <a:gd name="connsiteY4" fmla="*/ 0 h 1126524"/>
                  <a:gd name="connsiteX5" fmla="*/ 861800 w 1126523"/>
                  <a:gd name="connsiteY5" fmla="*/ 197885 h 1126524"/>
                  <a:gd name="connsiteX6" fmla="*/ 877633 w 1126523"/>
                  <a:gd name="connsiteY6" fmla="*/ 248892 h 1126524"/>
                  <a:gd name="connsiteX7" fmla="*/ 928638 w 1126523"/>
                  <a:gd name="connsiteY7" fmla="*/ 264725 h 1126524"/>
                  <a:gd name="connsiteX8" fmla="*/ 1126523 w 1126523"/>
                  <a:gd name="connsiteY8" fmla="*/ 563263 h 1126524"/>
                  <a:gd name="connsiteX9" fmla="*/ 928638 w 1126523"/>
                  <a:gd name="connsiteY9" fmla="*/ 861802 h 1126524"/>
                  <a:gd name="connsiteX10" fmla="*/ 877632 w 1126523"/>
                  <a:gd name="connsiteY10" fmla="*/ 877635 h 1126524"/>
                  <a:gd name="connsiteX11" fmla="*/ 861800 w 1126523"/>
                  <a:gd name="connsiteY11" fmla="*/ 928639 h 1126524"/>
                  <a:gd name="connsiteX12" fmla="*/ 563262 w 1126523"/>
                  <a:gd name="connsiteY12" fmla="*/ 1126524 h 1126524"/>
                  <a:gd name="connsiteX13" fmla="*/ 264723 w 1126523"/>
                  <a:gd name="connsiteY13" fmla="*/ 928639 h 1126524"/>
                  <a:gd name="connsiteX14" fmla="*/ 248890 w 1126523"/>
                  <a:gd name="connsiteY14" fmla="*/ 877635 h 1126524"/>
                  <a:gd name="connsiteX15" fmla="*/ 197885 w 1126523"/>
                  <a:gd name="connsiteY15" fmla="*/ 861802 h 1126524"/>
                  <a:gd name="connsiteX16" fmla="*/ 0 w 1126523"/>
                  <a:gd name="connsiteY16" fmla="*/ 563263 h 1126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26523" h="1126524">
                    <a:moveTo>
                      <a:pt x="0" y="563263"/>
                    </a:moveTo>
                    <a:cubicBezTo>
                      <a:pt x="0" y="429058"/>
                      <a:pt x="81596" y="313911"/>
                      <a:pt x="197885" y="264725"/>
                    </a:cubicBezTo>
                    <a:lnTo>
                      <a:pt x="248890" y="248892"/>
                    </a:lnTo>
                    <a:lnTo>
                      <a:pt x="264723" y="197885"/>
                    </a:lnTo>
                    <a:cubicBezTo>
                      <a:pt x="313909" y="81597"/>
                      <a:pt x="429057" y="0"/>
                      <a:pt x="563262" y="0"/>
                    </a:cubicBezTo>
                    <a:cubicBezTo>
                      <a:pt x="697467" y="0"/>
                      <a:pt x="812614" y="81597"/>
                      <a:pt x="861800" y="197885"/>
                    </a:cubicBezTo>
                    <a:lnTo>
                      <a:pt x="877633" y="248892"/>
                    </a:lnTo>
                    <a:lnTo>
                      <a:pt x="928638" y="264725"/>
                    </a:lnTo>
                    <a:cubicBezTo>
                      <a:pt x="1044927" y="313911"/>
                      <a:pt x="1126523" y="429058"/>
                      <a:pt x="1126523" y="563263"/>
                    </a:cubicBezTo>
                    <a:cubicBezTo>
                      <a:pt x="1126523" y="697468"/>
                      <a:pt x="1044927" y="812616"/>
                      <a:pt x="928638" y="861802"/>
                    </a:cubicBezTo>
                    <a:lnTo>
                      <a:pt x="877632" y="877635"/>
                    </a:lnTo>
                    <a:lnTo>
                      <a:pt x="861800" y="928639"/>
                    </a:lnTo>
                    <a:cubicBezTo>
                      <a:pt x="812614" y="1044927"/>
                      <a:pt x="697467" y="1126524"/>
                      <a:pt x="563262" y="1126524"/>
                    </a:cubicBezTo>
                    <a:cubicBezTo>
                      <a:pt x="429057" y="1126524"/>
                      <a:pt x="313909" y="1044927"/>
                      <a:pt x="264723" y="928639"/>
                    </a:cubicBezTo>
                    <a:lnTo>
                      <a:pt x="248890" y="877635"/>
                    </a:lnTo>
                    <a:lnTo>
                      <a:pt x="197885" y="861802"/>
                    </a:lnTo>
                    <a:cubicBezTo>
                      <a:pt x="81596" y="812616"/>
                      <a:pt x="0" y="697468"/>
                      <a:pt x="0" y="5632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>
                  <a:solidFill>
                    <a:schemeClr val="accent1"/>
                  </a:solidFill>
                  <a:latin typeface="汉仪大宋简" pitchFamily="49" charset="-122"/>
                  <a:ea typeface="汉仪大宋简" pitchFamily="49" charset="-122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5934512" y="2747713"/>
                <a:ext cx="433072" cy="369332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accent1"/>
                    </a:solidFill>
                    <a:latin typeface="汉仪大宋简" pitchFamily="49" charset="-122"/>
                    <a:ea typeface="汉仪大宋简" pitchFamily="49" charset="-122"/>
                  </a:rPr>
                  <a:t>贰</a:t>
                </a: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9680467" y="1170878"/>
            <a:ext cx="1817649" cy="4973444"/>
            <a:chOff x="9680467" y="1170878"/>
            <a:chExt cx="1817649" cy="4973444"/>
          </a:xfrm>
        </p:grpSpPr>
        <p:sp>
          <p:nvSpPr>
            <p:cNvPr id="5" name="矩形 4"/>
            <p:cNvSpPr/>
            <p:nvPr/>
          </p:nvSpPr>
          <p:spPr>
            <a:xfrm>
              <a:off x="9680467" y="1170878"/>
              <a:ext cx="1817649" cy="49734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大宋简" pitchFamily="49" charset="-122"/>
                <a:ea typeface="汉仪大宋简" pitchFamily="49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9955210" y="1605192"/>
              <a:ext cx="1268162" cy="1851102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大宋简" pitchFamily="49" charset="-122"/>
                <a:ea typeface="汉仪大宋简" pitchFamily="49" charset="-122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0140360" y="1952045"/>
              <a:ext cx="1010751" cy="1329097"/>
            </a:xfrm>
            <a:prstGeom prst="rect">
              <a:avLst/>
            </a:prstGeom>
          </p:spPr>
        </p:pic>
        <p:sp>
          <p:nvSpPr>
            <p:cNvPr id="36" name="文本框 21"/>
            <p:cNvSpPr txBox="1"/>
            <p:nvPr/>
          </p:nvSpPr>
          <p:spPr>
            <a:xfrm>
              <a:off x="10318588" y="3712188"/>
              <a:ext cx="1167579" cy="2276015"/>
            </a:xfrm>
            <a:prstGeom prst="rect">
              <a:avLst/>
            </a:prstGeom>
          </p:spPr>
          <p:txBody>
            <a:bodyPr vert="eaVert"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lnSpc>
                  <a:spcPct val="150000"/>
                </a:lnSpc>
              </a:pPr>
              <a:r>
                <a:rPr lang="zh-CN" altLang="en-US" sz="1400" kern="1500" dirty="0">
                  <a:solidFill>
                    <a:schemeClr val="accent3"/>
                  </a:solidFill>
                  <a:latin typeface="汉仪大宋简" pitchFamily="49" charset="-122"/>
                  <a:ea typeface="汉仪大宋简" pitchFamily="49" charset="-122"/>
                  <a:cs typeface="思源宋体 CN Light" panose="02020300000000000000" pitchFamily="18" charset="-122"/>
                  <a:sym typeface="+mn-ea"/>
                </a:rPr>
                <a:t>单击此处输入你的正文，文字是您思想的提炼，</a:t>
              </a:r>
              <a:endParaRPr lang="zh-CN" altLang="en-US" sz="1400" kern="1500" spc="150" dirty="0">
                <a:solidFill>
                  <a:schemeClr val="accent3"/>
                </a:solidFill>
                <a:latin typeface="汉仪大宋简" pitchFamily="49" charset="-122"/>
                <a:ea typeface="汉仪大宋简" pitchFamily="49" charset="-122"/>
                <a:cs typeface="+mn-ea"/>
                <a:sym typeface="+mn-lt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9953926" y="5496284"/>
              <a:ext cx="415498" cy="395999"/>
              <a:chOff x="1719386" y="2715391"/>
              <a:chExt cx="415498" cy="395999"/>
            </a:xfrm>
          </p:grpSpPr>
          <p:sp>
            <p:nvSpPr>
              <p:cNvPr id="44" name="任意多边形: 形状 43"/>
              <p:cNvSpPr>
                <a:spLocks noChangeAspect="1"/>
              </p:cNvSpPr>
              <p:nvPr/>
            </p:nvSpPr>
            <p:spPr>
              <a:xfrm rot="5400000">
                <a:off x="1729136" y="2715391"/>
                <a:ext cx="395999" cy="396000"/>
              </a:xfrm>
              <a:custGeom>
                <a:avLst/>
                <a:gdLst>
                  <a:gd name="connsiteX0" fmla="*/ 0 w 1126523"/>
                  <a:gd name="connsiteY0" fmla="*/ 563263 h 1126524"/>
                  <a:gd name="connsiteX1" fmla="*/ 197885 w 1126523"/>
                  <a:gd name="connsiteY1" fmla="*/ 264725 h 1126524"/>
                  <a:gd name="connsiteX2" fmla="*/ 248890 w 1126523"/>
                  <a:gd name="connsiteY2" fmla="*/ 248892 h 1126524"/>
                  <a:gd name="connsiteX3" fmla="*/ 264723 w 1126523"/>
                  <a:gd name="connsiteY3" fmla="*/ 197885 h 1126524"/>
                  <a:gd name="connsiteX4" fmla="*/ 563262 w 1126523"/>
                  <a:gd name="connsiteY4" fmla="*/ 0 h 1126524"/>
                  <a:gd name="connsiteX5" fmla="*/ 861800 w 1126523"/>
                  <a:gd name="connsiteY5" fmla="*/ 197885 h 1126524"/>
                  <a:gd name="connsiteX6" fmla="*/ 877633 w 1126523"/>
                  <a:gd name="connsiteY6" fmla="*/ 248892 h 1126524"/>
                  <a:gd name="connsiteX7" fmla="*/ 928638 w 1126523"/>
                  <a:gd name="connsiteY7" fmla="*/ 264725 h 1126524"/>
                  <a:gd name="connsiteX8" fmla="*/ 1126523 w 1126523"/>
                  <a:gd name="connsiteY8" fmla="*/ 563263 h 1126524"/>
                  <a:gd name="connsiteX9" fmla="*/ 928638 w 1126523"/>
                  <a:gd name="connsiteY9" fmla="*/ 861802 h 1126524"/>
                  <a:gd name="connsiteX10" fmla="*/ 877632 w 1126523"/>
                  <a:gd name="connsiteY10" fmla="*/ 877635 h 1126524"/>
                  <a:gd name="connsiteX11" fmla="*/ 861800 w 1126523"/>
                  <a:gd name="connsiteY11" fmla="*/ 928639 h 1126524"/>
                  <a:gd name="connsiteX12" fmla="*/ 563262 w 1126523"/>
                  <a:gd name="connsiteY12" fmla="*/ 1126524 h 1126524"/>
                  <a:gd name="connsiteX13" fmla="*/ 264723 w 1126523"/>
                  <a:gd name="connsiteY13" fmla="*/ 928639 h 1126524"/>
                  <a:gd name="connsiteX14" fmla="*/ 248890 w 1126523"/>
                  <a:gd name="connsiteY14" fmla="*/ 877635 h 1126524"/>
                  <a:gd name="connsiteX15" fmla="*/ 197885 w 1126523"/>
                  <a:gd name="connsiteY15" fmla="*/ 861802 h 1126524"/>
                  <a:gd name="connsiteX16" fmla="*/ 0 w 1126523"/>
                  <a:gd name="connsiteY16" fmla="*/ 563263 h 1126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26523" h="1126524">
                    <a:moveTo>
                      <a:pt x="0" y="563263"/>
                    </a:moveTo>
                    <a:cubicBezTo>
                      <a:pt x="0" y="429058"/>
                      <a:pt x="81596" y="313911"/>
                      <a:pt x="197885" y="264725"/>
                    </a:cubicBezTo>
                    <a:lnTo>
                      <a:pt x="248890" y="248892"/>
                    </a:lnTo>
                    <a:lnTo>
                      <a:pt x="264723" y="197885"/>
                    </a:lnTo>
                    <a:cubicBezTo>
                      <a:pt x="313909" y="81597"/>
                      <a:pt x="429057" y="0"/>
                      <a:pt x="563262" y="0"/>
                    </a:cubicBezTo>
                    <a:cubicBezTo>
                      <a:pt x="697467" y="0"/>
                      <a:pt x="812614" y="81597"/>
                      <a:pt x="861800" y="197885"/>
                    </a:cubicBezTo>
                    <a:lnTo>
                      <a:pt x="877633" y="248892"/>
                    </a:lnTo>
                    <a:lnTo>
                      <a:pt x="928638" y="264725"/>
                    </a:lnTo>
                    <a:cubicBezTo>
                      <a:pt x="1044927" y="313911"/>
                      <a:pt x="1126523" y="429058"/>
                      <a:pt x="1126523" y="563263"/>
                    </a:cubicBezTo>
                    <a:cubicBezTo>
                      <a:pt x="1126523" y="697468"/>
                      <a:pt x="1044927" y="812616"/>
                      <a:pt x="928638" y="861802"/>
                    </a:cubicBezTo>
                    <a:lnTo>
                      <a:pt x="877632" y="877635"/>
                    </a:lnTo>
                    <a:lnTo>
                      <a:pt x="861800" y="928639"/>
                    </a:lnTo>
                    <a:cubicBezTo>
                      <a:pt x="812614" y="1044927"/>
                      <a:pt x="697467" y="1126524"/>
                      <a:pt x="563262" y="1126524"/>
                    </a:cubicBezTo>
                    <a:cubicBezTo>
                      <a:pt x="429057" y="1126524"/>
                      <a:pt x="313909" y="1044927"/>
                      <a:pt x="264723" y="928639"/>
                    </a:cubicBezTo>
                    <a:lnTo>
                      <a:pt x="248890" y="877635"/>
                    </a:lnTo>
                    <a:lnTo>
                      <a:pt x="197885" y="861802"/>
                    </a:lnTo>
                    <a:cubicBezTo>
                      <a:pt x="81596" y="812616"/>
                      <a:pt x="0" y="697468"/>
                      <a:pt x="0" y="5632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>
                  <a:latin typeface="汉仪大宋简" pitchFamily="49" charset="-122"/>
                  <a:ea typeface="汉仪大宋简" pitchFamily="49" charset="-122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1719386" y="2728725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accent1"/>
                    </a:solidFill>
                    <a:latin typeface="汉仪大宋简" pitchFamily="49" charset="-122"/>
                    <a:ea typeface="汉仪大宋简" pitchFamily="49" charset="-122"/>
                  </a:rPr>
                  <a:t>叁</a:t>
                </a:r>
              </a:p>
            </p:txBody>
          </p:sp>
        </p:grpSp>
      </p:grp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66845" y="4251812"/>
            <a:ext cx="2856683" cy="2606188"/>
          </a:xfrm>
          <a:prstGeom prst="rect">
            <a:avLst/>
          </a:prstGeom>
        </p:spPr>
      </p:pic>
      <p:sp>
        <p:nvSpPr>
          <p:cNvPr id="3" name="图形 31"/>
          <p:cNvSpPr/>
          <p:nvPr/>
        </p:nvSpPr>
        <p:spPr>
          <a:xfrm>
            <a:off x="8770477" y="4597002"/>
            <a:ext cx="1201340" cy="521785"/>
          </a:xfrm>
          <a:custGeom>
            <a:avLst/>
            <a:gdLst>
              <a:gd name="connsiteX0" fmla="*/ 888743 w 5737634"/>
              <a:gd name="connsiteY0" fmla="*/ 581444 h 2492063"/>
              <a:gd name="connsiteX1" fmla="*/ 1490247 w 5737634"/>
              <a:gd name="connsiteY1" fmla="*/ 1181 h 2492063"/>
              <a:gd name="connsiteX2" fmla="*/ 1871437 w 5737634"/>
              <a:gd name="connsiteY2" fmla="*/ 147961 h 2492063"/>
              <a:gd name="connsiteX3" fmla="*/ 2008312 w 5737634"/>
              <a:gd name="connsiteY3" fmla="*/ 556012 h 2492063"/>
              <a:gd name="connsiteX4" fmla="*/ 2422173 w 5737634"/>
              <a:gd name="connsiteY4" fmla="*/ 481717 h 2492063"/>
              <a:gd name="connsiteX5" fmla="*/ 2738212 w 5737634"/>
              <a:gd name="connsiteY5" fmla="*/ 753465 h 2492063"/>
              <a:gd name="connsiteX6" fmla="*/ 3011866 w 5737634"/>
              <a:gd name="connsiteY6" fmla="*/ 751846 h 2492063"/>
              <a:gd name="connsiteX7" fmla="*/ 3255515 w 5737634"/>
              <a:gd name="connsiteY7" fmla="*/ 853287 h 2492063"/>
              <a:gd name="connsiteX8" fmla="*/ 3628705 w 5737634"/>
              <a:gd name="connsiteY8" fmla="*/ 735463 h 2492063"/>
              <a:gd name="connsiteX9" fmla="*/ 4260498 w 5737634"/>
              <a:gd name="connsiteY9" fmla="*/ 610019 h 2492063"/>
              <a:gd name="connsiteX10" fmla="*/ 4872574 w 5737634"/>
              <a:gd name="connsiteY10" fmla="*/ 929106 h 2492063"/>
              <a:gd name="connsiteX11" fmla="*/ 5067837 w 5737634"/>
              <a:gd name="connsiteY11" fmla="*/ 1180566 h 2492063"/>
              <a:gd name="connsiteX12" fmla="*/ 5395211 w 5737634"/>
              <a:gd name="connsiteY12" fmla="*/ 1462125 h 2492063"/>
              <a:gd name="connsiteX13" fmla="*/ 5016307 w 5737634"/>
              <a:gd name="connsiteY13" fmla="*/ 1213713 h 2492063"/>
              <a:gd name="connsiteX14" fmla="*/ 4832379 w 5737634"/>
              <a:gd name="connsiteY14" fmla="*/ 1016165 h 2492063"/>
              <a:gd name="connsiteX15" fmla="*/ 4476239 w 5737634"/>
              <a:gd name="connsiteY15" fmla="*/ 781755 h 2492063"/>
              <a:gd name="connsiteX16" fmla="*/ 3532216 w 5737634"/>
              <a:gd name="connsiteY16" fmla="*/ 933583 h 2492063"/>
              <a:gd name="connsiteX17" fmla="*/ 3310189 w 5737634"/>
              <a:gd name="connsiteY17" fmla="*/ 997305 h 2492063"/>
              <a:gd name="connsiteX18" fmla="*/ 3065872 w 5737634"/>
              <a:gd name="connsiteY18" fmla="*/ 926249 h 2492063"/>
              <a:gd name="connsiteX19" fmla="*/ 2778694 w 5737634"/>
              <a:gd name="connsiteY19" fmla="*/ 906056 h 2492063"/>
              <a:gd name="connsiteX20" fmla="*/ 2769550 w 5737634"/>
              <a:gd name="connsiteY20" fmla="*/ 1100366 h 2492063"/>
              <a:gd name="connsiteX21" fmla="*/ 2528567 w 5737634"/>
              <a:gd name="connsiteY21" fmla="*/ 1377734 h 2492063"/>
              <a:gd name="connsiteX22" fmla="*/ 2291395 w 5737634"/>
              <a:gd name="connsiteY22" fmla="*/ 1356684 h 2492063"/>
              <a:gd name="connsiteX23" fmla="*/ 2176809 w 5737634"/>
              <a:gd name="connsiteY23" fmla="*/ 1110939 h 2492063"/>
              <a:gd name="connsiteX24" fmla="*/ 2277774 w 5737634"/>
              <a:gd name="connsiteY24" fmla="*/ 918153 h 2492063"/>
              <a:gd name="connsiteX25" fmla="*/ 2343687 w 5737634"/>
              <a:gd name="connsiteY25" fmla="*/ 895959 h 2492063"/>
              <a:gd name="connsiteX26" fmla="*/ 2368357 w 5737634"/>
              <a:gd name="connsiteY26" fmla="*/ 982542 h 2492063"/>
              <a:gd name="connsiteX27" fmla="*/ 2307968 w 5737634"/>
              <a:gd name="connsiteY27" fmla="*/ 1063218 h 2492063"/>
              <a:gd name="connsiteX28" fmla="*/ 2441985 w 5737634"/>
              <a:gd name="connsiteY28" fmla="*/ 1221429 h 2492063"/>
              <a:gd name="connsiteX29" fmla="*/ 2641534 w 5737634"/>
              <a:gd name="connsiteY29" fmla="*/ 1053598 h 2492063"/>
              <a:gd name="connsiteX30" fmla="*/ 2605815 w 5737634"/>
              <a:gd name="connsiteY30" fmla="*/ 794899 h 2492063"/>
              <a:gd name="connsiteX31" fmla="*/ 2415315 w 5737634"/>
              <a:gd name="connsiteY31" fmla="*/ 632784 h 2492063"/>
              <a:gd name="connsiteX32" fmla="*/ 2118706 w 5737634"/>
              <a:gd name="connsiteY32" fmla="*/ 664026 h 2492063"/>
              <a:gd name="connsiteX33" fmla="*/ 1956210 w 5737634"/>
              <a:gd name="connsiteY33" fmla="*/ 816426 h 2492063"/>
              <a:gd name="connsiteX34" fmla="*/ 1902203 w 5737634"/>
              <a:gd name="connsiteY34" fmla="*/ 1198188 h 2492063"/>
              <a:gd name="connsiteX35" fmla="*/ 2102133 w 5737634"/>
              <a:gd name="connsiteY35" fmla="*/ 1631194 h 2492063"/>
              <a:gd name="connsiteX36" fmla="*/ 2556190 w 5737634"/>
              <a:gd name="connsiteY36" fmla="*/ 1832648 h 2492063"/>
              <a:gd name="connsiteX37" fmla="*/ 3093685 w 5737634"/>
              <a:gd name="connsiteY37" fmla="*/ 1677962 h 2492063"/>
              <a:gd name="connsiteX38" fmla="*/ 3808156 w 5737634"/>
              <a:gd name="connsiteY38" fmla="*/ 1134656 h 2492063"/>
              <a:gd name="connsiteX39" fmla="*/ 4167153 w 5737634"/>
              <a:gd name="connsiteY39" fmla="*/ 966444 h 2492063"/>
              <a:gd name="connsiteX40" fmla="*/ 4411946 w 5737634"/>
              <a:gd name="connsiteY40" fmla="*/ 957586 h 2492063"/>
              <a:gd name="connsiteX41" fmla="*/ 4804947 w 5737634"/>
              <a:gd name="connsiteY41" fmla="*/ 1195997 h 2492063"/>
              <a:gd name="connsiteX42" fmla="*/ 5035642 w 5737634"/>
              <a:gd name="connsiteY42" fmla="*/ 1404213 h 2492063"/>
              <a:gd name="connsiteX43" fmla="*/ 5519227 w 5737634"/>
              <a:gd name="connsiteY43" fmla="*/ 1596428 h 2492063"/>
              <a:gd name="connsiteX44" fmla="*/ 5231762 w 5737634"/>
              <a:gd name="connsiteY44" fmla="*/ 1576806 h 2492063"/>
              <a:gd name="connsiteX45" fmla="*/ 4767514 w 5737634"/>
              <a:gd name="connsiteY45" fmla="*/ 1251909 h 2492063"/>
              <a:gd name="connsiteX46" fmla="*/ 4358224 w 5737634"/>
              <a:gd name="connsiteY46" fmla="*/ 1073410 h 2492063"/>
              <a:gd name="connsiteX47" fmla="*/ 3773199 w 5737634"/>
              <a:gd name="connsiteY47" fmla="*/ 1298772 h 2492063"/>
              <a:gd name="connsiteX48" fmla="*/ 3480400 w 5737634"/>
              <a:gd name="connsiteY48" fmla="*/ 1577473 h 2492063"/>
              <a:gd name="connsiteX49" fmla="*/ 2783551 w 5737634"/>
              <a:gd name="connsiteY49" fmla="*/ 1963140 h 2492063"/>
              <a:gd name="connsiteX50" fmla="*/ 1842100 w 5737634"/>
              <a:gd name="connsiteY50" fmla="*/ 1501845 h 2492063"/>
              <a:gd name="connsiteX51" fmla="*/ 1773806 w 5737634"/>
              <a:gd name="connsiteY51" fmla="*/ 966063 h 2492063"/>
              <a:gd name="connsiteX52" fmla="*/ 1536538 w 5737634"/>
              <a:gd name="connsiteY52" fmla="*/ 976827 h 2492063"/>
              <a:gd name="connsiteX53" fmla="*/ 1394044 w 5737634"/>
              <a:gd name="connsiteY53" fmla="*/ 824617 h 2492063"/>
              <a:gd name="connsiteX54" fmla="*/ 1439669 w 5737634"/>
              <a:gd name="connsiteY54" fmla="*/ 546487 h 2492063"/>
              <a:gd name="connsiteX55" fmla="*/ 1565399 w 5737634"/>
              <a:gd name="connsiteY55" fmla="*/ 474954 h 2492063"/>
              <a:gd name="connsiteX56" fmla="*/ 1600356 w 5737634"/>
              <a:gd name="connsiteY56" fmla="*/ 557346 h 2492063"/>
              <a:gd name="connsiteX57" fmla="*/ 1522918 w 5737634"/>
              <a:gd name="connsiteY57" fmla="*/ 640213 h 2492063"/>
              <a:gd name="connsiteX58" fmla="*/ 1621978 w 5737634"/>
              <a:gd name="connsiteY58" fmla="*/ 821569 h 2492063"/>
              <a:gd name="connsiteX59" fmla="*/ 1795999 w 5737634"/>
              <a:gd name="connsiteY59" fmla="*/ 760609 h 2492063"/>
              <a:gd name="connsiteX60" fmla="*/ 1876200 w 5737634"/>
              <a:gd name="connsiteY60" fmla="*/ 548868 h 2492063"/>
              <a:gd name="connsiteX61" fmla="*/ 1747993 w 5737634"/>
              <a:gd name="connsiteY61" fmla="*/ 241973 h 2492063"/>
              <a:gd name="connsiteX62" fmla="*/ 1518441 w 5737634"/>
              <a:gd name="connsiteY62" fmla="*/ 165392 h 2492063"/>
              <a:gd name="connsiteX63" fmla="*/ 1189352 w 5737634"/>
              <a:gd name="connsiteY63" fmla="*/ 287693 h 2492063"/>
              <a:gd name="connsiteX64" fmla="*/ 1077433 w 5737634"/>
              <a:gd name="connsiteY64" fmla="*/ 469716 h 2492063"/>
              <a:gd name="connsiteX65" fmla="*/ 1051144 w 5737634"/>
              <a:gd name="connsiteY65" fmla="*/ 874147 h 2492063"/>
              <a:gd name="connsiteX66" fmla="*/ 1101341 w 5737634"/>
              <a:gd name="connsiteY66" fmla="*/ 965111 h 2492063"/>
              <a:gd name="connsiteX67" fmla="*/ 1484437 w 5737634"/>
              <a:gd name="connsiteY67" fmla="*/ 1630051 h 2492063"/>
              <a:gd name="connsiteX68" fmla="*/ 2017265 w 5737634"/>
              <a:gd name="connsiteY68" fmla="*/ 2145925 h 2492063"/>
              <a:gd name="connsiteX69" fmla="*/ 2632485 w 5737634"/>
              <a:gd name="connsiteY69" fmla="*/ 2304802 h 2492063"/>
              <a:gd name="connsiteX70" fmla="*/ 3289424 w 5737634"/>
              <a:gd name="connsiteY70" fmla="*/ 2053723 h 2492063"/>
              <a:gd name="connsiteX71" fmla="*/ 3946268 w 5737634"/>
              <a:gd name="connsiteY71" fmla="*/ 1423930 h 2492063"/>
              <a:gd name="connsiteX72" fmla="*/ 4327554 w 5737634"/>
              <a:gd name="connsiteY72" fmla="*/ 1224858 h 2492063"/>
              <a:gd name="connsiteX73" fmla="*/ 4671978 w 5737634"/>
              <a:gd name="connsiteY73" fmla="*/ 1347540 h 2492063"/>
              <a:gd name="connsiteX74" fmla="*/ 5032023 w 5737634"/>
              <a:gd name="connsiteY74" fmla="*/ 1616526 h 2492063"/>
              <a:gd name="connsiteX75" fmla="*/ 5442265 w 5737634"/>
              <a:gd name="connsiteY75" fmla="*/ 1718348 h 2492063"/>
              <a:gd name="connsiteX76" fmla="*/ 5737635 w 5737634"/>
              <a:gd name="connsiteY76" fmla="*/ 1656054 h 2492063"/>
              <a:gd name="connsiteX77" fmla="*/ 5737635 w 5737634"/>
              <a:gd name="connsiteY77" fmla="*/ 1659388 h 2492063"/>
              <a:gd name="connsiteX78" fmla="*/ 5590283 w 5737634"/>
              <a:gd name="connsiteY78" fmla="*/ 1742732 h 2492063"/>
              <a:gd name="connsiteX79" fmla="*/ 5158324 w 5737634"/>
              <a:gd name="connsiteY79" fmla="*/ 1759972 h 2492063"/>
              <a:gd name="connsiteX80" fmla="*/ 4853048 w 5737634"/>
              <a:gd name="connsiteY80" fmla="*/ 1624527 h 2492063"/>
              <a:gd name="connsiteX81" fmla="*/ 4731890 w 5737634"/>
              <a:gd name="connsiteY81" fmla="*/ 1534801 h 2492063"/>
              <a:gd name="connsiteX82" fmla="*/ 4386228 w 5737634"/>
              <a:gd name="connsiteY82" fmla="*/ 1357350 h 2492063"/>
              <a:gd name="connsiteX83" fmla="*/ 4060092 w 5737634"/>
              <a:gd name="connsiteY83" fmla="*/ 1490129 h 2492063"/>
              <a:gd name="connsiteX84" fmla="*/ 3824158 w 5737634"/>
              <a:gd name="connsiteY84" fmla="*/ 1739684 h 2492063"/>
              <a:gd name="connsiteX85" fmla="*/ 3211033 w 5737634"/>
              <a:gd name="connsiteY85" fmla="*/ 2252224 h 2492063"/>
              <a:gd name="connsiteX86" fmla="*/ 2422459 w 5737634"/>
              <a:gd name="connsiteY86" fmla="*/ 2421769 h 2492063"/>
              <a:gd name="connsiteX87" fmla="*/ 1645219 w 5737634"/>
              <a:gd name="connsiteY87" fmla="*/ 2060200 h 2492063"/>
              <a:gd name="connsiteX88" fmla="*/ 1349182 w 5737634"/>
              <a:gd name="connsiteY88" fmla="*/ 1689963 h 2492063"/>
              <a:gd name="connsiteX89" fmla="*/ 999900 w 5737634"/>
              <a:gd name="connsiteY89" fmla="*/ 1067409 h 2492063"/>
              <a:gd name="connsiteX90" fmla="*/ 632711 w 5737634"/>
              <a:gd name="connsiteY90" fmla="*/ 816235 h 2492063"/>
              <a:gd name="connsiteX91" fmla="*/ 306480 w 5737634"/>
              <a:gd name="connsiteY91" fmla="*/ 908723 h 2492063"/>
              <a:gd name="connsiteX92" fmla="*/ 144841 w 5737634"/>
              <a:gd name="connsiteY92" fmla="*/ 1147038 h 2492063"/>
              <a:gd name="connsiteX93" fmla="*/ 233423 w 5737634"/>
              <a:gd name="connsiteY93" fmla="*/ 1595094 h 2492063"/>
              <a:gd name="connsiteX94" fmla="*/ 422780 w 5737634"/>
              <a:gd name="connsiteY94" fmla="*/ 1706537 h 2492063"/>
              <a:gd name="connsiteX95" fmla="*/ 612232 w 5737634"/>
              <a:gd name="connsiteY95" fmla="*/ 1633671 h 2492063"/>
              <a:gd name="connsiteX96" fmla="*/ 682432 w 5737634"/>
              <a:gd name="connsiteY96" fmla="*/ 1535087 h 2492063"/>
              <a:gd name="connsiteX97" fmla="*/ 646427 w 5737634"/>
              <a:gd name="connsiteY97" fmla="*/ 1372971 h 2492063"/>
              <a:gd name="connsiteX98" fmla="*/ 515935 w 5737634"/>
              <a:gd name="connsiteY98" fmla="*/ 1322679 h 2492063"/>
              <a:gd name="connsiteX99" fmla="*/ 507838 w 5737634"/>
              <a:gd name="connsiteY99" fmla="*/ 1205903 h 2492063"/>
              <a:gd name="connsiteX100" fmla="*/ 675955 w 5737634"/>
              <a:gd name="connsiteY100" fmla="*/ 1219047 h 2492063"/>
              <a:gd name="connsiteX101" fmla="*/ 819496 w 5737634"/>
              <a:gd name="connsiteY101" fmla="*/ 1588046 h 2492063"/>
              <a:gd name="connsiteX102" fmla="*/ 682908 w 5737634"/>
              <a:gd name="connsiteY102" fmla="*/ 1761496 h 2492063"/>
              <a:gd name="connsiteX103" fmla="*/ 628806 w 5737634"/>
              <a:gd name="connsiteY103" fmla="*/ 1796167 h 2492063"/>
              <a:gd name="connsiteX104" fmla="*/ 959419 w 5737634"/>
              <a:gd name="connsiteY104" fmla="*/ 1920564 h 2492063"/>
              <a:gd name="connsiteX105" fmla="*/ 1119724 w 5737634"/>
              <a:gd name="connsiteY105" fmla="*/ 1918468 h 2492063"/>
              <a:gd name="connsiteX106" fmla="*/ 1275744 w 5737634"/>
              <a:gd name="connsiteY106" fmla="*/ 2076869 h 2492063"/>
              <a:gd name="connsiteX107" fmla="*/ 1584925 w 5737634"/>
              <a:gd name="connsiteY107" fmla="*/ 2319852 h 2492063"/>
              <a:gd name="connsiteX108" fmla="*/ 2316350 w 5737634"/>
              <a:gd name="connsiteY108" fmla="*/ 2492064 h 2492063"/>
              <a:gd name="connsiteX109" fmla="*/ 2101752 w 5737634"/>
              <a:gd name="connsiteY109" fmla="*/ 2492064 h 2492063"/>
              <a:gd name="connsiteX110" fmla="*/ 1503106 w 5737634"/>
              <a:gd name="connsiteY110" fmla="*/ 2411101 h 2492063"/>
              <a:gd name="connsiteX111" fmla="*/ 1256027 w 5737634"/>
              <a:gd name="connsiteY111" fmla="*/ 2239842 h 2492063"/>
              <a:gd name="connsiteX112" fmla="*/ 1078195 w 5737634"/>
              <a:gd name="connsiteY112" fmla="*/ 2065153 h 2492063"/>
              <a:gd name="connsiteX113" fmla="*/ 1013711 w 5737634"/>
              <a:gd name="connsiteY113" fmla="*/ 2048675 h 2492063"/>
              <a:gd name="connsiteX114" fmla="*/ 801780 w 5737634"/>
              <a:gd name="connsiteY114" fmla="*/ 2036197 h 2492063"/>
              <a:gd name="connsiteX115" fmla="*/ 491074 w 5737634"/>
              <a:gd name="connsiteY115" fmla="*/ 1831219 h 2492063"/>
              <a:gd name="connsiteX116" fmla="*/ 164462 w 5737634"/>
              <a:gd name="connsiteY116" fmla="*/ 1712252 h 2492063"/>
              <a:gd name="connsiteX117" fmla="*/ 61 w 5737634"/>
              <a:gd name="connsiteY117" fmla="*/ 1225715 h 2492063"/>
              <a:gd name="connsiteX118" fmla="*/ 159128 w 5737634"/>
              <a:gd name="connsiteY118" fmla="*/ 857097 h 2492063"/>
              <a:gd name="connsiteX119" fmla="*/ 576799 w 5737634"/>
              <a:gd name="connsiteY119" fmla="*/ 660978 h 2492063"/>
              <a:gd name="connsiteX120" fmla="*/ 896173 w 5737634"/>
              <a:gd name="connsiteY120" fmla="*/ 738606 h 2492063"/>
              <a:gd name="connsiteX121" fmla="*/ 888743 w 5737634"/>
              <a:gd name="connsiteY121" fmla="*/ 581444 h 2492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5737634" h="2492063">
                <a:moveTo>
                  <a:pt x="888743" y="581444"/>
                </a:moveTo>
                <a:cubicBezTo>
                  <a:pt x="917890" y="278930"/>
                  <a:pt x="1186780" y="19374"/>
                  <a:pt x="1490247" y="1181"/>
                </a:cubicBezTo>
                <a:cubicBezTo>
                  <a:pt x="1630169" y="-8630"/>
                  <a:pt x="1776473" y="42900"/>
                  <a:pt x="1871437" y="147961"/>
                </a:cubicBezTo>
                <a:cubicBezTo>
                  <a:pt x="1971450" y="257689"/>
                  <a:pt x="2007264" y="410946"/>
                  <a:pt x="2008312" y="556012"/>
                </a:cubicBezTo>
                <a:cubicBezTo>
                  <a:pt x="2131279" y="484479"/>
                  <a:pt x="2281584" y="442093"/>
                  <a:pt x="2422173" y="481717"/>
                </a:cubicBezTo>
                <a:cubicBezTo>
                  <a:pt x="2564096" y="513816"/>
                  <a:pt x="2680015" y="622116"/>
                  <a:pt x="2738212" y="753465"/>
                </a:cubicBezTo>
                <a:cubicBezTo>
                  <a:pt x="2826700" y="728415"/>
                  <a:pt x="2923950" y="719271"/>
                  <a:pt x="3011866" y="751846"/>
                </a:cubicBezTo>
                <a:cubicBezTo>
                  <a:pt x="3095686" y="779850"/>
                  <a:pt x="3164837" y="845191"/>
                  <a:pt x="3255515" y="853287"/>
                </a:cubicBezTo>
                <a:cubicBezTo>
                  <a:pt x="3390484" y="869385"/>
                  <a:pt x="3517738" y="804900"/>
                  <a:pt x="3628705" y="735463"/>
                </a:cubicBezTo>
                <a:cubicBezTo>
                  <a:pt x="3817490" y="624973"/>
                  <a:pt x="4043899" y="583063"/>
                  <a:pt x="4260498" y="610019"/>
                </a:cubicBezTo>
                <a:cubicBezTo>
                  <a:pt x="4494241" y="637451"/>
                  <a:pt x="4716079" y="753275"/>
                  <a:pt x="4872574" y="929106"/>
                </a:cubicBezTo>
                <a:cubicBezTo>
                  <a:pt x="4944012" y="1007878"/>
                  <a:pt x="4999448" y="1099318"/>
                  <a:pt x="5067837" y="1180566"/>
                </a:cubicBezTo>
                <a:cubicBezTo>
                  <a:pt x="5162039" y="1290485"/>
                  <a:pt x="5279197" y="1376972"/>
                  <a:pt x="5395211" y="1462125"/>
                </a:cubicBezTo>
                <a:cubicBezTo>
                  <a:pt x="5251384" y="1411167"/>
                  <a:pt x="5129273" y="1313821"/>
                  <a:pt x="5016307" y="1213713"/>
                </a:cubicBezTo>
                <a:cubicBezTo>
                  <a:pt x="4947536" y="1154944"/>
                  <a:pt x="4893720" y="1081887"/>
                  <a:pt x="4832379" y="1016165"/>
                </a:cubicBezTo>
                <a:cubicBezTo>
                  <a:pt x="4729795" y="917010"/>
                  <a:pt x="4610161" y="832618"/>
                  <a:pt x="4476239" y="781755"/>
                </a:cubicBezTo>
                <a:cubicBezTo>
                  <a:pt x="4162962" y="664407"/>
                  <a:pt x="3797392" y="736225"/>
                  <a:pt x="3532216" y="933583"/>
                </a:cubicBezTo>
                <a:cubicBezTo>
                  <a:pt x="3468494" y="979684"/>
                  <a:pt x="3388389" y="1001306"/>
                  <a:pt x="3310189" y="997305"/>
                </a:cubicBezTo>
                <a:cubicBezTo>
                  <a:pt x="3224654" y="992067"/>
                  <a:pt x="3142263" y="963968"/>
                  <a:pt x="3065872" y="926249"/>
                </a:cubicBezTo>
                <a:cubicBezTo>
                  <a:pt x="2977576" y="881386"/>
                  <a:pt x="2872705" y="878814"/>
                  <a:pt x="2778694" y="906056"/>
                </a:cubicBezTo>
                <a:cubicBezTo>
                  <a:pt x="2780599" y="970826"/>
                  <a:pt x="2786123" y="1036834"/>
                  <a:pt x="2769550" y="1100366"/>
                </a:cubicBezTo>
                <a:cubicBezTo>
                  <a:pt x="2741070" y="1224096"/>
                  <a:pt x="2653535" y="1340491"/>
                  <a:pt x="2528567" y="1377734"/>
                </a:cubicBezTo>
                <a:cubicBezTo>
                  <a:pt x="2451319" y="1400308"/>
                  <a:pt x="2361118" y="1401737"/>
                  <a:pt x="2291395" y="1356684"/>
                </a:cubicBezTo>
                <a:cubicBezTo>
                  <a:pt x="2212147" y="1303439"/>
                  <a:pt x="2172237" y="1204379"/>
                  <a:pt x="2176809" y="1110939"/>
                </a:cubicBezTo>
                <a:cubicBezTo>
                  <a:pt x="2177476" y="1035120"/>
                  <a:pt x="2221005" y="965682"/>
                  <a:pt x="2277774" y="918153"/>
                </a:cubicBezTo>
                <a:cubicBezTo>
                  <a:pt x="2295871" y="903198"/>
                  <a:pt x="2319017" y="887101"/>
                  <a:pt x="2343687" y="895959"/>
                </a:cubicBezTo>
                <a:cubicBezTo>
                  <a:pt x="2367214" y="916724"/>
                  <a:pt x="2381882" y="952347"/>
                  <a:pt x="2368357" y="982542"/>
                </a:cubicBezTo>
                <a:cubicBezTo>
                  <a:pt x="2349973" y="1010736"/>
                  <a:pt x="2315112" y="1028071"/>
                  <a:pt x="2307968" y="1063218"/>
                </a:cubicBezTo>
                <a:cubicBezTo>
                  <a:pt x="2289680" y="1141800"/>
                  <a:pt x="2360737" y="1227144"/>
                  <a:pt x="2441985" y="1221429"/>
                </a:cubicBezTo>
                <a:cubicBezTo>
                  <a:pt x="2534949" y="1215047"/>
                  <a:pt x="2616959" y="1142466"/>
                  <a:pt x="2641534" y="1053598"/>
                </a:cubicBezTo>
                <a:cubicBezTo>
                  <a:pt x="2666775" y="967302"/>
                  <a:pt x="2649439" y="872337"/>
                  <a:pt x="2605815" y="794899"/>
                </a:cubicBezTo>
                <a:cubicBezTo>
                  <a:pt x="2563429" y="721747"/>
                  <a:pt x="2498944" y="655548"/>
                  <a:pt x="2415315" y="632784"/>
                </a:cubicBezTo>
                <a:cubicBezTo>
                  <a:pt x="2317017" y="605447"/>
                  <a:pt x="2210337" y="621735"/>
                  <a:pt x="2118706" y="664026"/>
                </a:cubicBezTo>
                <a:cubicBezTo>
                  <a:pt x="2050793" y="696315"/>
                  <a:pt x="1987547" y="746417"/>
                  <a:pt x="1956210" y="816426"/>
                </a:cubicBezTo>
                <a:cubicBezTo>
                  <a:pt x="1900679" y="934631"/>
                  <a:pt x="1885820" y="1069410"/>
                  <a:pt x="1902203" y="1198188"/>
                </a:cubicBezTo>
                <a:cubicBezTo>
                  <a:pt x="1922777" y="1357731"/>
                  <a:pt x="1985166" y="1517561"/>
                  <a:pt x="2102133" y="1631194"/>
                </a:cubicBezTo>
                <a:cubicBezTo>
                  <a:pt x="2225005" y="1746161"/>
                  <a:pt x="2386168" y="1826647"/>
                  <a:pt x="2556190" y="1832648"/>
                </a:cubicBezTo>
                <a:cubicBezTo>
                  <a:pt x="2746785" y="1843125"/>
                  <a:pt x="2931284" y="1772069"/>
                  <a:pt x="3093685" y="1677962"/>
                </a:cubicBezTo>
                <a:cubicBezTo>
                  <a:pt x="3354385" y="1527753"/>
                  <a:pt x="3562411" y="1305725"/>
                  <a:pt x="3808156" y="1134656"/>
                </a:cubicBezTo>
                <a:cubicBezTo>
                  <a:pt x="3917312" y="1059313"/>
                  <a:pt x="4037137" y="996067"/>
                  <a:pt x="4167153" y="966444"/>
                </a:cubicBezTo>
                <a:cubicBezTo>
                  <a:pt x="4247354" y="950252"/>
                  <a:pt x="4331078" y="936536"/>
                  <a:pt x="4411946" y="957586"/>
                </a:cubicBezTo>
                <a:cubicBezTo>
                  <a:pt x="4564250" y="993400"/>
                  <a:pt x="4690647" y="1093698"/>
                  <a:pt x="4804947" y="1195997"/>
                </a:cubicBezTo>
                <a:cubicBezTo>
                  <a:pt x="4882480" y="1264672"/>
                  <a:pt x="4952394" y="1342015"/>
                  <a:pt x="5035642" y="1404213"/>
                </a:cubicBezTo>
                <a:cubicBezTo>
                  <a:pt x="5173755" y="1512036"/>
                  <a:pt x="5341109" y="1593666"/>
                  <a:pt x="5519227" y="1596428"/>
                </a:cubicBezTo>
                <a:cubicBezTo>
                  <a:pt x="5428453" y="1644243"/>
                  <a:pt x="5320916" y="1613478"/>
                  <a:pt x="5231762" y="1576806"/>
                </a:cubicBezTo>
                <a:cubicBezTo>
                  <a:pt x="5057169" y="1500797"/>
                  <a:pt x="4905721" y="1381068"/>
                  <a:pt x="4767514" y="1251909"/>
                </a:cubicBezTo>
                <a:cubicBezTo>
                  <a:pt x="4655595" y="1149896"/>
                  <a:pt x="4510815" y="1080554"/>
                  <a:pt x="4358224" y="1073410"/>
                </a:cubicBezTo>
                <a:cubicBezTo>
                  <a:pt x="4142102" y="1060932"/>
                  <a:pt x="3932647" y="1158087"/>
                  <a:pt x="3773199" y="1298772"/>
                </a:cubicBezTo>
                <a:cubicBezTo>
                  <a:pt x="3674234" y="1390212"/>
                  <a:pt x="3582699" y="1489557"/>
                  <a:pt x="3480400" y="1577473"/>
                </a:cubicBezTo>
                <a:cubicBezTo>
                  <a:pt x="3279899" y="1753209"/>
                  <a:pt x="3049204" y="1910372"/>
                  <a:pt x="2783551" y="1963140"/>
                </a:cubicBezTo>
                <a:cubicBezTo>
                  <a:pt x="2414648" y="2042579"/>
                  <a:pt x="2003359" y="1844459"/>
                  <a:pt x="1842100" y="1501845"/>
                </a:cubicBezTo>
                <a:cubicBezTo>
                  <a:pt x="1761233" y="1336491"/>
                  <a:pt x="1745041" y="1146276"/>
                  <a:pt x="1773806" y="966063"/>
                </a:cubicBezTo>
                <a:cubicBezTo>
                  <a:pt x="1698178" y="992638"/>
                  <a:pt x="1613691" y="1003878"/>
                  <a:pt x="1536538" y="976827"/>
                </a:cubicBezTo>
                <a:cubicBezTo>
                  <a:pt x="1467292" y="953776"/>
                  <a:pt x="1415380" y="893292"/>
                  <a:pt x="1394044" y="824617"/>
                </a:cubicBezTo>
                <a:cubicBezTo>
                  <a:pt x="1363755" y="732987"/>
                  <a:pt x="1371565" y="619830"/>
                  <a:pt x="1439669" y="546487"/>
                </a:cubicBezTo>
                <a:cubicBezTo>
                  <a:pt x="1474150" y="513054"/>
                  <a:pt x="1515012" y="477145"/>
                  <a:pt x="1565399" y="474954"/>
                </a:cubicBezTo>
                <a:cubicBezTo>
                  <a:pt x="1601880" y="480193"/>
                  <a:pt x="1606261" y="528390"/>
                  <a:pt x="1600356" y="557346"/>
                </a:cubicBezTo>
                <a:cubicBezTo>
                  <a:pt x="1582163" y="591636"/>
                  <a:pt x="1538348" y="603732"/>
                  <a:pt x="1522918" y="640213"/>
                </a:cubicBezTo>
                <a:cubicBezTo>
                  <a:pt x="1490247" y="713460"/>
                  <a:pt x="1544063" y="807663"/>
                  <a:pt x="1621978" y="821569"/>
                </a:cubicBezTo>
                <a:cubicBezTo>
                  <a:pt x="1685319" y="831189"/>
                  <a:pt x="1751994" y="806710"/>
                  <a:pt x="1795999" y="760609"/>
                </a:cubicBezTo>
                <a:cubicBezTo>
                  <a:pt x="1851340" y="705459"/>
                  <a:pt x="1873533" y="625068"/>
                  <a:pt x="1876200" y="548868"/>
                </a:cubicBezTo>
                <a:cubicBezTo>
                  <a:pt x="1877629" y="435330"/>
                  <a:pt x="1834766" y="317697"/>
                  <a:pt x="1747993" y="241973"/>
                </a:cubicBezTo>
                <a:cubicBezTo>
                  <a:pt x="1685224" y="187299"/>
                  <a:pt x="1600070" y="166344"/>
                  <a:pt x="1518441" y="165392"/>
                </a:cubicBezTo>
                <a:cubicBezTo>
                  <a:pt x="1399188" y="166154"/>
                  <a:pt x="1278316" y="207111"/>
                  <a:pt x="1189352" y="287693"/>
                </a:cubicBezTo>
                <a:cubicBezTo>
                  <a:pt x="1138965" y="338842"/>
                  <a:pt x="1102579" y="402755"/>
                  <a:pt x="1077433" y="469716"/>
                </a:cubicBezTo>
                <a:cubicBezTo>
                  <a:pt x="1028951" y="598303"/>
                  <a:pt x="1030570" y="740035"/>
                  <a:pt x="1051144" y="874147"/>
                </a:cubicBezTo>
                <a:cubicBezTo>
                  <a:pt x="1053430" y="911009"/>
                  <a:pt x="1082958" y="935774"/>
                  <a:pt x="1101341" y="965111"/>
                </a:cubicBezTo>
                <a:cubicBezTo>
                  <a:pt x="1244692" y="1177614"/>
                  <a:pt x="1334323" y="1421739"/>
                  <a:pt x="1484437" y="1630051"/>
                </a:cubicBezTo>
                <a:cubicBezTo>
                  <a:pt x="1628264" y="1832362"/>
                  <a:pt x="1802762" y="2017909"/>
                  <a:pt x="2017265" y="2145925"/>
                </a:cubicBezTo>
                <a:cubicBezTo>
                  <a:pt x="2201098" y="2256701"/>
                  <a:pt x="2417315" y="2317471"/>
                  <a:pt x="2632485" y="2304802"/>
                </a:cubicBezTo>
                <a:cubicBezTo>
                  <a:pt x="2870800" y="2290515"/>
                  <a:pt x="3097972" y="2193264"/>
                  <a:pt x="3289424" y="2053723"/>
                </a:cubicBezTo>
                <a:cubicBezTo>
                  <a:pt x="3538217" y="1876272"/>
                  <a:pt x="3713096" y="1619002"/>
                  <a:pt x="3946268" y="1423930"/>
                </a:cubicBezTo>
                <a:cubicBezTo>
                  <a:pt x="4056472" y="1331538"/>
                  <a:pt x="4181726" y="1244955"/>
                  <a:pt x="4327554" y="1224858"/>
                </a:cubicBezTo>
                <a:cubicBezTo>
                  <a:pt x="4454141" y="1205427"/>
                  <a:pt x="4581681" y="1260672"/>
                  <a:pt x="4671978" y="1347540"/>
                </a:cubicBezTo>
                <a:cubicBezTo>
                  <a:pt x="4779515" y="1452410"/>
                  <a:pt x="4897625" y="1548327"/>
                  <a:pt x="5032023" y="1616526"/>
                </a:cubicBezTo>
                <a:cubicBezTo>
                  <a:pt x="5158420" y="1681010"/>
                  <a:pt x="5299294" y="1723110"/>
                  <a:pt x="5442265" y="1718348"/>
                </a:cubicBezTo>
                <a:cubicBezTo>
                  <a:pt x="5544087" y="1720729"/>
                  <a:pt x="5643242" y="1691773"/>
                  <a:pt x="5737635" y="1656054"/>
                </a:cubicBezTo>
                <a:lnTo>
                  <a:pt x="5737635" y="1659388"/>
                </a:lnTo>
                <a:cubicBezTo>
                  <a:pt x="5689915" y="1689487"/>
                  <a:pt x="5643337" y="1722348"/>
                  <a:pt x="5590283" y="1742732"/>
                </a:cubicBezTo>
                <a:cubicBezTo>
                  <a:pt x="5453504" y="1797024"/>
                  <a:pt x="5299771" y="1794072"/>
                  <a:pt x="5158324" y="1759972"/>
                </a:cubicBezTo>
                <a:cubicBezTo>
                  <a:pt x="5049739" y="1732921"/>
                  <a:pt x="4947917" y="1683296"/>
                  <a:pt x="4853048" y="1624527"/>
                </a:cubicBezTo>
                <a:cubicBezTo>
                  <a:pt x="4810852" y="1597285"/>
                  <a:pt x="4766180" y="1572330"/>
                  <a:pt x="4731890" y="1534801"/>
                </a:cubicBezTo>
                <a:cubicBezTo>
                  <a:pt x="4639212" y="1442409"/>
                  <a:pt x="4520626" y="1364113"/>
                  <a:pt x="4386228" y="1357350"/>
                </a:cubicBezTo>
                <a:cubicBezTo>
                  <a:pt x="4264308" y="1352874"/>
                  <a:pt x="4151246" y="1413834"/>
                  <a:pt x="4060092" y="1490129"/>
                </a:cubicBezTo>
                <a:cubicBezTo>
                  <a:pt x="3971605" y="1563376"/>
                  <a:pt x="3897405" y="1651673"/>
                  <a:pt x="3824158" y="1739684"/>
                </a:cubicBezTo>
                <a:cubicBezTo>
                  <a:pt x="3650422" y="1942947"/>
                  <a:pt x="3447444" y="2124970"/>
                  <a:pt x="3211033" y="2252224"/>
                </a:cubicBezTo>
                <a:cubicBezTo>
                  <a:pt x="2971765" y="2382145"/>
                  <a:pt x="2694779" y="2450249"/>
                  <a:pt x="2422459" y="2421769"/>
                </a:cubicBezTo>
                <a:cubicBezTo>
                  <a:pt x="2132041" y="2393766"/>
                  <a:pt x="1856293" y="2260130"/>
                  <a:pt x="1645219" y="2060200"/>
                </a:cubicBezTo>
                <a:cubicBezTo>
                  <a:pt x="1528633" y="1952377"/>
                  <a:pt x="1435192" y="1822647"/>
                  <a:pt x="1349182" y="1689963"/>
                </a:cubicBezTo>
                <a:cubicBezTo>
                  <a:pt x="1220118" y="1489653"/>
                  <a:pt x="1119343" y="1273245"/>
                  <a:pt x="999900" y="1067409"/>
                </a:cubicBezTo>
                <a:cubicBezTo>
                  <a:pt x="921414" y="936155"/>
                  <a:pt x="784349" y="840238"/>
                  <a:pt x="632711" y="816235"/>
                </a:cubicBezTo>
                <a:cubicBezTo>
                  <a:pt x="517268" y="797280"/>
                  <a:pt x="395443" y="833380"/>
                  <a:pt x="306480" y="908723"/>
                </a:cubicBezTo>
                <a:cubicBezTo>
                  <a:pt x="232661" y="971588"/>
                  <a:pt x="173130" y="1053693"/>
                  <a:pt x="144841" y="1147038"/>
                </a:cubicBezTo>
                <a:cubicBezTo>
                  <a:pt x="100454" y="1298962"/>
                  <a:pt x="134649" y="1471460"/>
                  <a:pt x="233423" y="1595094"/>
                </a:cubicBezTo>
                <a:cubicBezTo>
                  <a:pt x="280096" y="1653292"/>
                  <a:pt x="347152" y="1699203"/>
                  <a:pt x="422780" y="1706537"/>
                </a:cubicBezTo>
                <a:cubicBezTo>
                  <a:pt x="492979" y="1712442"/>
                  <a:pt x="561083" y="1679772"/>
                  <a:pt x="612232" y="1633671"/>
                </a:cubicBezTo>
                <a:cubicBezTo>
                  <a:pt x="641950" y="1606334"/>
                  <a:pt x="674431" y="1576521"/>
                  <a:pt x="682432" y="1535087"/>
                </a:cubicBezTo>
                <a:cubicBezTo>
                  <a:pt x="692814" y="1479556"/>
                  <a:pt x="683098" y="1417358"/>
                  <a:pt x="646427" y="1372971"/>
                </a:cubicBezTo>
                <a:cubicBezTo>
                  <a:pt x="613090" y="1334395"/>
                  <a:pt x="553844" y="1354302"/>
                  <a:pt x="515935" y="1322679"/>
                </a:cubicBezTo>
                <a:cubicBezTo>
                  <a:pt x="474120" y="1300867"/>
                  <a:pt x="466024" y="1231239"/>
                  <a:pt x="507838" y="1205903"/>
                </a:cubicBezTo>
                <a:cubicBezTo>
                  <a:pt x="560512" y="1176852"/>
                  <a:pt x="625948" y="1191044"/>
                  <a:pt x="675955" y="1219047"/>
                </a:cubicBezTo>
                <a:cubicBezTo>
                  <a:pt x="799875" y="1291056"/>
                  <a:pt x="856739" y="1451934"/>
                  <a:pt x="819496" y="1588046"/>
                </a:cubicBezTo>
                <a:cubicBezTo>
                  <a:pt x="799684" y="1661103"/>
                  <a:pt x="748535" y="1724444"/>
                  <a:pt x="682908" y="1761496"/>
                </a:cubicBezTo>
                <a:cubicBezTo>
                  <a:pt x="664239" y="1772164"/>
                  <a:pt x="646141" y="1783499"/>
                  <a:pt x="628806" y="1796167"/>
                </a:cubicBezTo>
                <a:cubicBezTo>
                  <a:pt x="705196" y="1896561"/>
                  <a:pt x="841690" y="1915992"/>
                  <a:pt x="959419" y="1920564"/>
                </a:cubicBezTo>
                <a:cubicBezTo>
                  <a:pt x="1012949" y="1929708"/>
                  <a:pt x="1072195" y="1876082"/>
                  <a:pt x="1119724" y="1918468"/>
                </a:cubicBezTo>
                <a:cubicBezTo>
                  <a:pt x="1173541" y="1969332"/>
                  <a:pt x="1220023" y="2027720"/>
                  <a:pt x="1275744" y="2076869"/>
                </a:cubicBezTo>
                <a:cubicBezTo>
                  <a:pt x="1372613" y="2165071"/>
                  <a:pt x="1465006" y="2262511"/>
                  <a:pt x="1584925" y="2319852"/>
                </a:cubicBezTo>
                <a:cubicBezTo>
                  <a:pt x="1813049" y="2430532"/>
                  <a:pt x="2069462" y="2452630"/>
                  <a:pt x="2316350" y="2492064"/>
                </a:cubicBezTo>
                <a:lnTo>
                  <a:pt x="2101752" y="2492064"/>
                </a:lnTo>
                <a:cubicBezTo>
                  <a:pt x="1901251" y="2479110"/>
                  <a:pt x="1693606" y="2484539"/>
                  <a:pt x="1503106" y="2411101"/>
                </a:cubicBezTo>
                <a:cubicBezTo>
                  <a:pt x="1407570" y="2375287"/>
                  <a:pt x="1332799" y="2304231"/>
                  <a:pt x="1256027" y="2239842"/>
                </a:cubicBezTo>
                <a:cubicBezTo>
                  <a:pt x="1190305" y="2188312"/>
                  <a:pt x="1147633" y="2112397"/>
                  <a:pt x="1078195" y="2065153"/>
                </a:cubicBezTo>
                <a:cubicBezTo>
                  <a:pt x="1059431" y="2052009"/>
                  <a:pt x="1036285" y="2047056"/>
                  <a:pt x="1013711" y="2048675"/>
                </a:cubicBezTo>
                <a:cubicBezTo>
                  <a:pt x="942940" y="2052675"/>
                  <a:pt x="870836" y="2054009"/>
                  <a:pt x="801780" y="2036197"/>
                </a:cubicBezTo>
                <a:cubicBezTo>
                  <a:pt x="679098" y="2003622"/>
                  <a:pt x="576133" y="1922659"/>
                  <a:pt x="491074" y="1831219"/>
                </a:cubicBezTo>
                <a:cubicBezTo>
                  <a:pt x="370774" y="1852174"/>
                  <a:pt x="245044" y="1802358"/>
                  <a:pt x="164462" y="1712252"/>
                </a:cubicBezTo>
                <a:cubicBezTo>
                  <a:pt x="45495" y="1581569"/>
                  <a:pt x="-1940" y="1399356"/>
                  <a:pt x="61" y="1225715"/>
                </a:cubicBezTo>
                <a:cubicBezTo>
                  <a:pt x="2251" y="1087983"/>
                  <a:pt x="63402" y="954919"/>
                  <a:pt x="159128" y="857097"/>
                </a:cubicBezTo>
                <a:cubicBezTo>
                  <a:pt x="267618" y="742702"/>
                  <a:pt x="419827" y="672789"/>
                  <a:pt x="576799" y="660978"/>
                </a:cubicBezTo>
                <a:cubicBezTo>
                  <a:pt x="687194" y="654691"/>
                  <a:pt x="805780" y="669645"/>
                  <a:pt x="896173" y="738606"/>
                </a:cubicBezTo>
                <a:cubicBezTo>
                  <a:pt x="888838" y="686695"/>
                  <a:pt x="882838" y="633927"/>
                  <a:pt x="888743" y="581444"/>
                </a:cubicBezTo>
                <a:close/>
              </a:path>
            </a:pathLst>
          </a:custGeom>
          <a:solidFill>
            <a:srgbClr val="7C182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latin typeface="汉仪大宋简" pitchFamily="49" charset="-122"/>
              <a:ea typeface="汉仪大宋简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1629" y="1202960"/>
            <a:ext cx="1479743" cy="205821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4839631" y="0"/>
            <a:ext cx="2204469" cy="6858000"/>
            <a:chOff x="4839631" y="0"/>
            <a:chExt cx="2204469" cy="6858000"/>
          </a:xfrm>
        </p:grpSpPr>
        <p:grpSp>
          <p:nvGrpSpPr>
            <p:cNvPr id="35" name="组合 34"/>
            <p:cNvGrpSpPr/>
            <p:nvPr/>
          </p:nvGrpSpPr>
          <p:grpSpPr>
            <a:xfrm>
              <a:off x="4839631" y="0"/>
              <a:ext cx="2204469" cy="6858000"/>
              <a:chOff x="4839631" y="0"/>
              <a:chExt cx="2204469" cy="6858000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4839631" y="0"/>
                <a:ext cx="2196775" cy="6858000"/>
              </a:xfrm>
              <a:prstGeom prst="rect">
                <a:avLst/>
              </a:prstGeom>
              <a:effectLst>
                <a:outerShdw blurRad="228600" dist="38100" dir="2700000" algn="tl" rotWithShape="0">
                  <a:schemeClr val="accent1">
                    <a:alpha val="18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汉仪大宋简" pitchFamily="49" charset="-122"/>
                  <a:ea typeface="汉仪大宋简" pitchFamily="49" charset="-122"/>
                </a:endParaRPr>
              </a:p>
            </p:txBody>
          </p:sp>
          <p:pic>
            <p:nvPicPr>
              <p:cNvPr id="34" name="Picture 10"/>
              <p:cNvPicPr>
                <a:picLocks noChangeAspect="1"/>
              </p:cNvPicPr>
              <p:nvPr/>
            </p:nvPicPr>
            <p:blipFill rotWithShape="1"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847325" y="0"/>
                <a:ext cx="2196775" cy="6858000"/>
              </a:xfrm>
              <a:prstGeom prst="rect">
                <a:avLst/>
              </a:prstGeom>
            </p:spPr>
          </p:pic>
        </p:grpSp>
        <p:sp>
          <p:nvSpPr>
            <p:cNvPr id="10" name="文本框 9"/>
            <p:cNvSpPr txBox="1"/>
            <p:nvPr/>
          </p:nvSpPr>
          <p:spPr>
            <a:xfrm>
              <a:off x="5461208" y="2126421"/>
              <a:ext cx="738664" cy="286232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3600" dirty="0">
                  <a:solidFill>
                    <a:srgbClr val="F9EFDB"/>
                  </a:solidFill>
                  <a:latin typeface="汉仪大宋简" pitchFamily="49" charset="-122"/>
                  <a:ea typeface="汉仪大宋简" pitchFamily="49" charset="-122"/>
                </a:rPr>
                <a:t>婚礼流程规划</a:t>
              </a:r>
            </a:p>
          </p:txBody>
        </p:sp>
      </p:grpSp>
      <p:sp>
        <p:nvSpPr>
          <p:cNvPr id="15" name="图形 31"/>
          <p:cNvSpPr/>
          <p:nvPr/>
        </p:nvSpPr>
        <p:spPr>
          <a:xfrm flipH="1">
            <a:off x="2066845" y="2445363"/>
            <a:ext cx="1333403" cy="579145"/>
          </a:xfrm>
          <a:custGeom>
            <a:avLst/>
            <a:gdLst>
              <a:gd name="connsiteX0" fmla="*/ 888743 w 5737634"/>
              <a:gd name="connsiteY0" fmla="*/ 581444 h 2492063"/>
              <a:gd name="connsiteX1" fmla="*/ 1490247 w 5737634"/>
              <a:gd name="connsiteY1" fmla="*/ 1181 h 2492063"/>
              <a:gd name="connsiteX2" fmla="*/ 1871437 w 5737634"/>
              <a:gd name="connsiteY2" fmla="*/ 147961 h 2492063"/>
              <a:gd name="connsiteX3" fmla="*/ 2008312 w 5737634"/>
              <a:gd name="connsiteY3" fmla="*/ 556012 h 2492063"/>
              <a:gd name="connsiteX4" fmla="*/ 2422173 w 5737634"/>
              <a:gd name="connsiteY4" fmla="*/ 481717 h 2492063"/>
              <a:gd name="connsiteX5" fmla="*/ 2738212 w 5737634"/>
              <a:gd name="connsiteY5" fmla="*/ 753465 h 2492063"/>
              <a:gd name="connsiteX6" fmla="*/ 3011866 w 5737634"/>
              <a:gd name="connsiteY6" fmla="*/ 751846 h 2492063"/>
              <a:gd name="connsiteX7" fmla="*/ 3255515 w 5737634"/>
              <a:gd name="connsiteY7" fmla="*/ 853287 h 2492063"/>
              <a:gd name="connsiteX8" fmla="*/ 3628705 w 5737634"/>
              <a:gd name="connsiteY8" fmla="*/ 735463 h 2492063"/>
              <a:gd name="connsiteX9" fmla="*/ 4260498 w 5737634"/>
              <a:gd name="connsiteY9" fmla="*/ 610019 h 2492063"/>
              <a:gd name="connsiteX10" fmla="*/ 4872574 w 5737634"/>
              <a:gd name="connsiteY10" fmla="*/ 929106 h 2492063"/>
              <a:gd name="connsiteX11" fmla="*/ 5067837 w 5737634"/>
              <a:gd name="connsiteY11" fmla="*/ 1180566 h 2492063"/>
              <a:gd name="connsiteX12" fmla="*/ 5395211 w 5737634"/>
              <a:gd name="connsiteY12" fmla="*/ 1462125 h 2492063"/>
              <a:gd name="connsiteX13" fmla="*/ 5016307 w 5737634"/>
              <a:gd name="connsiteY13" fmla="*/ 1213713 h 2492063"/>
              <a:gd name="connsiteX14" fmla="*/ 4832379 w 5737634"/>
              <a:gd name="connsiteY14" fmla="*/ 1016165 h 2492063"/>
              <a:gd name="connsiteX15" fmla="*/ 4476239 w 5737634"/>
              <a:gd name="connsiteY15" fmla="*/ 781755 h 2492063"/>
              <a:gd name="connsiteX16" fmla="*/ 3532216 w 5737634"/>
              <a:gd name="connsiteY16" fmla="*/ 933583 h 2492063"/>
              <a:gd name="connsiteX17" fmla="*/ 3310189 w 5737634"/>
              <a:gd name="connsiteY17" fmla="*/ 997305 h 2492063"/>
              <a:gd name="connsiteX18" fmla="*/ 3065872 w 5737634"/>
              <a:gd name="connsiteY18" fmla="*/ 926249 h 2492063"/>
              <a:gd name="connsiteX19" fmla="*/ 2778694 w 5737634"/>
              <a:gd name="connsiteY19" fmla="*/ 906056 h 2492063"/>
              <a:gd name="connsiteX20" fmla="*/ 2769550 w 5737634"/>
              <a:gd name="connsiteY20" fmla="*/ 1100366 h 2492063"/>
              <a:gd name="connsiteX21" fmla="*/ 2528567 w 5737634"/>
              <a:gd name="connsiteY21" fmla="*/ 1377734 h 2492063"/>
              <a:gd name="connsiteX22" fmla="*/ 2291395 w 5737634"/>
              <a:gd name="connsiteY22" fmla="*/ 1356684 h 2492063"/>
              <a:gd name="connsiteX23" fmla="*/ 2176809 w 5737634"/>
              <a:gd name="connsiteY23" fmla="*/ 1110939 h 2492063"/>
              <a:gd name="connsiteX24" fmla="*/ 2277774 w 5737634"/>
              <a:gd name="connsiteY24" fmla="*/ 918153 h 2492063"/>
              <a:gd name="connsiteX25" fmla="*/ 2343687 w 5737634"/>
              <a:gd name="connsiteY25" fmla="*/ 895959 h 2492063"/>
              <a:gd name="connsiteX26" fmla="*/ 2368357 w 5737634"/>
              <a:gd name="connsiteY26" fmla="*/ 982542 h 2492063"/>
              <a:gd name="connsiteX27" fmla="*/ 2307968 w 5737634"/>
              <a:gd name="connsiteY27" fmla="*/ 1063218 h 2492063"/>
              <a:gd name="connsiteX28" fmla="*/ 2441985 w 5737634"/>
              <a:gd name="connsiteY28" fmla="*/ 1221429 h 2492063"/>
              <a:gd name="connsiteX29" fmla="*/ 2641534 w 5737634"/>
              <a:gd name="connsiteY29" fmla="*/ 1053598 h 2492063"/>
              <a:gd name="connsiteX30" fmla="*/ 2605815 w 5737634"/>
              <a:gd name="connsiteY30" fmla="*/ 794899 h 2492063"/>
              <a:gd name="connsiteX31" fmla="*/ 2415315 w 5737634"/>
              <a:gd name="connsiteY31" fmla="*/ 632784 h 2492063"/>
              <a:gd name="connsiteX32" fmla="*/ 2118706 w 5737634"/>
              <a:gd name="connsiteY32" fmla="*/ 664026 h 2492063"/>
              <a:gd name="connsiteX33" fmla="*/ 1956210 w 5737634"/>
              <a:gd name="connsiteY33" fmla="*/ 816426 h 2492063"/>
              <a:gd name="connsiteX34" fmla="*/ 1902203 w 5737634"/>
              <a:gd name="connsiteY34" fmla="*/ 1198188 h 2492063"/>
              <a:gd name="connsiteX35" fmla="*/ 2102133 w 5737634"/>
              <a:gd name="connsiteY35" fmla="*/ 1631194 h 2492063"/>
              <a:gd name="connsiteX36" fmla="*/ 2556190 w 5737634"/>
              <a:gd name="connsiteY36" fmla="*/ 1832648 h 2492063"/>
              <a:gd name="connsiteX37" fmla="*/ 3093685 w 5737634"/>
              <a:gd name="connsiteY37" fmla="*/ 1677962 h 2492063"/>
              <a:gd name="connsiteX38" fmla="*/ 3808156 w 5737634"/>
              <a:gd name="connsiteY38" fmla="*/ 1134656 h 2492063"/>
              <a:gd name="connsiteX39" fmla="*/ 4167153 w 5737634"/>
              <a:gd name="connsiteY39" fmla="*/ 966444 h 2492063"/>
              <a:gd name="connsiteX40" fmla="*/ 4411946 w 5737634"/>
              <a:gd name="connsiteY40" fmla="*/ 957586 h 2492063"/>
              <a:gd name="connsiteX41" fmla="*/ 4804947 w 5737634"/>
              <a:gd name="connsiteY41" fmla="*/ 1195997 h 2492063"/>
              <a:gd name="connsiteX42" fmla="*/ 5035642 w 5737634"/>
              <a:gd name="connsiteY42" fmla="*/ 1404213 h 2492063"/>
              <a:gd name="connsiteX43" fmla="*/ 5519227 w 5737634"/>
              <a:gd name="connsiteY43" fmla="*/ 1596428 h 2492063"/>
              <a:gd name="connsiteX44" fmla="*/ 5231762 w 5737634"/>
              <a:gd name="connsiteY44" fmla="*/ 1576806 h 2492063"/>
              <a:gd name="connsiteX45" fmla="*/ 4767514 w 5737634"/>
              <a:gd name="connsiteY45" fmla="*/ 1251909 h 2492063"/>
              <a:gd name="connsiteX46" fmla="*/ 4358224 w 5737634"/>
              <a:gd name="connsiteY46" fmla="*/ 1073410 h 2492063"/>
              <a:gd name="connsiteX47" fmla="*/ 3773199 w 5737634"/>
              <a:gd name="connsiteY47" fmla="*/ 1298772 h 2492063"/>
              <a:gd name="connsiteX48" fmla="*/ 3480400 w 5737634"/>
              <a:gd name="connsiteY48" fmla="*/ 1577473 h 2492063"/>
              <a:gd name="connsiteX49" fmla="*/ 2783551 w 5737634"/>
              <a:gd name="connsiteY49" fmla="*/ 1963140 h 2492063"/>
              <a:gd name="connsiteX50" fmla="*/ 1842100 w 5737634"/>
              <a:gd name="connsiteY50" fmla="*/ 1501845 h 2492063"/>
              <a:gd name="connsiteX51" fmla="*/ 1773806 w 5737634"/>
              <a:gd name="connsiteY51" fmla="*/ 966063 h 2492063"/>
              <a:gd name="connsiteX52" fmla="*/ 1536538 w 5737634"/>
              <a:gd name="connsiteY52" fmla="*/ 976827 h 2492063"/>
              <a:gd name="connsiteX53" fmla="*/ 1394044 w 5737634"/>
              <a:gd name="connsiteY53" fmla="*/ 824617 h 2492063"/>
              <a:gd name="connsiteX54" fmla="*/ 1439669 w 5737634"/>
              <a:gd name="connsiteY54" fmla="*/ 546487 h 2492063"/>
              <a:gd name="connsiteX55" fmla="*/ 1565399 w 5737634"/>
              <a:gd name="connsiteY55" fmla="*/ 474954 h 2492063"/>
              <a:gd name="connsiteX56" fmla="*/ 1600356 w 5737634"/>
              <a:gd name="connsiteY56" fmla="*/ 557346 h 2492063"/>
              <a:gd name="connsiteX57" fmla="*/ 1522918 w 5737634"/>
              <a:gd name="connsiteY57" fmla="*/ 640213 h 2492063"/>
              <a:gd name="connsiteX58" fmla="*/ 1621978 w 5737634"/>
              <a:gd name="connsiteY58" fmla="*/ 821569 h 2492063"/>
              <a:gd name="connsiteX59" fmla="*/ 1795999 w 5737634"/>
              <a:gd name="connsiteY59" fmla="*/ 760609 h 2492063"/>
              <a:gd name="connsiteX60" fmla="*/ 1876200 w 5737634"/>
              <a:gd name="connsiteY60" fmla="*/ 548868 h 2492063"/>
              <a:gd name="connsiteX61" fmla="*/ 1747993 w 5737634"/>
              <a:gd name="connsiteY61" fmla="*/ 241973 h 2492063"/>
              <a:gd name="connsiteX62" fmla="*/ 1518441 w 5737634"/>
              <a:gd name="connsiteY62" fmla="*/ 165392 h 2492063"/>
              <a:gd name="connsiteX63" fmla="*/ 1189352 w 5737634"/>
              <a:gd name="connsiteY63" fmla="*/ 287693 h 2492063"/>
              <a:gd name="connsiteX64" fmla="*/ 1077433 w 5737634"/>
              <a:gd name="connsiteY64" fmla="*/ 469716 h 2492063"/>
              <a:gd name="connsiteX65" fmla="*/ 1051144 w 5737634"/>
              <a:gd name="connsiteY65" fmla="*/ 874147 h 2492063"/>
              <a:gd name="connsiteX66" fmla="*/ 1101341 w 5737634"/>
              <a:gd name="connsiteY66" fmla="*/ 965111 h 2492063"/>
              <a:gd name="connsiteX67" fmla="*/ 1484437 w 5737634"/>
              <a:gd name="connsiteY67" fmla="*/ 1630051 h 2492063"/>
              <a:gd name="connsiteX68" fmla="*/ 2017265 w 5737634"/>
              <a:gd name="connsiteY68" fmla="*/ 2145925 h 2492063"/>
              <a:gd name="connsiteX69" fmla="*/ 2632485 w 5737634"/>
              <a:gd name="connsiteY69" fmla="*/ 2304802 h 2492063"/>
              <a:gd name="connsiteX70" fmla="*/ 3289424 w 5737634"/>
              <a:gd name="connsiteY70" fmla="*/ 2053723 h 2492063"/>
              <a:gd name="connsiteX71" fmla="*/ 3946268 w 5737634"/>
              <a:gd name="connsiteY71" fmla="*/ 1423930 h 2492063"/>
              <a:gd name="connsiteX72" fmla="*/ 4327554 w 5737634"/>
              <a:gd name="connsiteY72" fmla="*/ 1224858 h 2492063"/>
              <a:gd name="connsiteX73" fmla="*/ 4671978 w 5737634"/>
              <a:gd name="connsiteY73" fmla="*/ 1347540 h 2492063"/>
              <a:gd name="connsiteX74" fmla="*/ 5032023 w 5737634"/>
              <a:gd name="connsiteY74" fmla="*/ 1616526 h 2492063"/>
              <a:gd name="connsiteX75" fmla="*/ 5442265 w 5737634"/>
              <a:gd name="connsiteY75" fmla="*/ 1718348 h 2492063"/>
              <a:gd name="connsiteX76" fmla="*/ 5737635 w 5737634"/>
              <a:gd name="connsiteY76" fmla="*/ 1656054 h 2492063"/>
              <a:gd name="connsiteX77" fmla="*/ 5737635 w 5737634"/>
              <a:gd name="connsiteY77" fmla="*/ 1659388 h 2492063"/>
              <a:gd name="connsiteX78" fmla="*/ 5590283 w 5737634"/>
              <a:gd name="connsiteY78" fmla="*/ 1742732 h 2492063"/>
              <a:gd name="connsiteX79" fmla="*/ 5158324 w 5737634"/>
              <a:gd name="connsiteY79" fmla="*/ 1759972 h 2492063"/>
              <a:gd name="connsiteX80" fmla="*/ 4853048 w 5737634"/>
              <a:gd name="connsiteY80" fmla="*/ 1624527 h 2492063"/>
              <a:gd name="connsiteX81" fmla="*/ 4731890 w 5737634"/>
              <a:gd name="connsiteY81" fmla="*/ 1534801 h 2492063"/>
              <a:gd name="connsiteX82" fmla="*/ 4386228 w 5737634"/>
              <a:gd name="connsiteY82" fmla="*/ 1357350 h 2492063"/>
              <a:gd name="connsiteX83" fmla="*/ 4060092 w 5737634"/>
              <a:gd name="connsiteY83" fmla="*/ 1490129 h 2492063"/>
              <a:gd name="connsiteX84" fmla="*/ 3824158 w 5737634"/>
              <a:gd name="connsiteY84" fmla="*/ 1739684 h 2492063"/>
              <a:gd name="connsiteX85" fmla="*/ 3211033 w 5737634"/>
              <a:gd name="connsiteY85" fmla="*/ 2252224 h 2492063"/>
              <a:gd name="connsiteX86" fmla="*/ 2422459 w 5737634"/>
              <a:gd name="connsiteY86" fmla="*/ 2421769 h 2492063"/>
              <a:gd name="connsiteX87" fmla="*/ 1645219 w 5737634"/>
              <a:gd name="connsiteY87" fmla="*/ 2060200 h 2492063"/>
              <a:gd name="connsiteX88" fmla="*/ 1349182 w 5737634"/>
              <a:gd name="connsiteY88" fmla="*/ 1689963 h 2492063"/>
              <a:gd name="connsiteX89" fmla="*/ 999900 w 5737634"/>
              <a:gd name="connsiteY89" fmla="*/ 1067409 h 2492063"/>
              <a:gd name="connsiteX90" fmla="*/ 632711 w 5737634"/>
              <a:gd name="connsiteY90" fmla="*/ 816235 h 2492063"/>
              <a:gd name="connsiteX91" fmla="*/ 306480 w 5737634"/>
              <a:gd name="connsiteY91" fmla="*/ 908723 h 2492063"/>
              <a:gd name="connsiteX92" fmla="*/ 144841 w 5737634"/>
              <a:gd name="connsiteY92" fmla="*/ 1147038 h 2492063"/>
              <a:gd name="connsiteX93" fmla="*/ 233423 w 5737634"/>
              <a:gd name="connsiteY93" fmla="*/ 1595094 h 2492063"/>
              <a:gd name="connsiteX94" fmla="*/ 422780 w 5737634"/>
              <a:gd name="connsiteY94" fmla="*/ 1706537 h 2492063"/>
              <a:gd name="connsiteX95" fmla="*/ 612232 w 5737634"/>
              <a:gd name="connsiteY95" fmla="*/ 1633671 h 2492063"/>
              <a:gd name="connsiteX96" fmla="*/ 682432 w 5737634"/>
              <a:gd name="connsiteY96" fmla="*/ 1535087 h 2492063"/>
              <a:gd name="connsiteX97" fmla="*/ 646427 w 5737634"/>
              <a:gd name="connsiteY97" fmla="*/ 1372971 h 2492063"/>
              <a:gd name="connsiteX98" fmla="*/ 515935 w 5737634"/>
              <a:gd name="connsiteY98" fmla="*/ 1322679 h 2492063"/>
              <a:gd name="connsiteX99" fmla="*/ 507838 w 5737634"/>
              <a:gd name="connsiteY99" fmla="*/ 1205903 h 2492063"/>
              <a:gd name="connsiteX100" fmla="*/ 675955 w 5737634"/>
              <a:gd name="connsiteY100" fmla="*/ 1219047 h 2492063"/>
              <a:gd name="connsiteX101" fmla="*/ 819496 w 5737634"/>
              <a:gd name="connsiteY101" fmla="*/ 1588046 h 2492063"/>
              <a:gd name="connsiteX102" fmla="*/ 682908 w 5737634"/>
              <a:gd name="connsiteY102" fmla="*/ 1761496 h 2492063"/>
              <a:gd name="connsiteX103" fmla="*/ 628806 w 5737634"/>
              <a:gd name="connsiteY103" fmla="*/ 1796167 h 2492063"/>
              <a:gd name="connsiteX104" fmla="*/ 959419 w 5737634"/>
              <a:gd name="connsiteY104" fmla="*/ 1920564 h 2492063"/>
              <a:gd name="connsiteX105" fmla="*/ 1119724 w 5737634"/>
              <a:gd name="connsiteY105" fmla="*/ 1918468 h 2492063"/>
              <a:gd name="connsiteX106" fmla="*/ 1275744 w 5737634"/>
              <a:gd name="connsiteY106" fmla="*/ 2076869 h 2492063"/>
              <a:gd name="connsiteX107" fmla="*/ 1584925 w 5737634"/>
              <a:gd name="connsiteY107" fmla="*/ 2319852 h 2492063"/>
              <a:gd name="connsiteX108" fmla="*/ 2316350 w 5737634"/>
              <a:gd name="connsiteY108" fmla="*/ 2492064 h 2492063"/>
              <a:gd name="connsiteX109" fmla="*/ 2101752 w 5737634"/>
              <a:gd name="connsiteY109" fmla="*/ 2492064 h 2492063"/>
              <a:gd name="connsiteX110" fmla="*/ 1503106 w 5737634"/>
              <a:gd name="connsiteY110" fmla="*/ 2411101 h 2492063"/>
              <a:gd name="connsiteX111" fmla="*/ 1256027 w 5737634"/>
              <a:gd name="connsiteY111" fmla="*/ 2239842 h 2492063"/>
              <a:gd name="connsiteX112" fmla="*/ 1078195 w 5737634"/>
              <a:gd name="connsiteY112" fmla="*/ 2065153 h 2492063"/>
              <a:gd name="connsiteX113" fmla="*/ 1013711 w 5737634"/>
              <a:gd name="connsiteY113" fmla="*/ 2048675 h 2492063"/>
              <a:gd name="connsiteX114" fmla="*/ 801780 w 5737634"/>
              <a:gd name="connsiteY114" fmla="*/ 2036197 h 2492063"/>
              <a:gd name="connsiteX115" fmla="*/ 491074 w 5737634"/>
              <a:gd name="connsiteY115" fmla="*/ 1831219 h 2492063"/>
              <a:gd name="connsiteX116" fmla="*/ 164462 w 5737634"/>
              <a:gd name="connsiteY116" fmla="*/ 1712252 h 2492063"/>
              <a:gd name="connsiteX117" fmla="*/ 61 w 5737634"/>
              <a:gd name="connsiteY117" fmla="*/ 1225715 h 2492063"/>
              <a:gd name="connsiteX118" fmla="*/ 159128 w 5737634"/>
              <a:gd name="connsiteY118" fmla="*/ 857097 h 2492063"/>
              <a:gd name="connsiteX119" fmla="*/ 576799 w 5737634"/>
              <a:gd name="connsiteY119" fmla="*/ 660978 h 2492063"/>
              <a:gd name="connsiteX120" fmla="*/ 896173 w 5737634"/>
              <a:gd name="connsiteY120" fmla="*/ 738606 h 2492063"/>
              <a:gd name="connsiteX121" fmla="*/ 888743 w 5737634"/>
              <a:gd name="connsiteY121" fmla="*/ 581444 h 2492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5737634" h="2492063">
                <a:moveTo>
                  <a:pt x="888743" y="581444"/>
                </a:moveTo>
                <a:cubicBezTo>
                  <a:pt x="917890" y="278930"/>
                  <a:pt x="1186780" y="19374"/>
                  <a:pt x="1490247" y="1181"/>
                </a:cubicBezTo>
                <a:cubicBezTo>
                  <a:pt x="1630169" y="-8630"/>
                  <a:pt x="1776473" y="42900"/>
                  <a:pt x="1871437" y="147961"/>
                </a:cubicBezTo>
                <a:cubicBezTo>
                  <a:pt x="1971450" y="257689"/>
                  <a:pt x="2007264" y="410946"/>
                  <a:pt x="2008312" y="556012"/>
                </a:cubicBezTo>
                <a:cubicBezTo>
                  <a:pt x="2131279" y="484479"/>
                  <a:pt x="2281584" y="442093"/>
                  <a:pt x="2422173" y="481717"/>
                </a:cubicBezTo>
                <a:cubicBezTo>
                  <a:pt x="2564096" y="513816"/>
                  <a:pt x="2680015" y="622116"/>
                  <a:pt x="2738212" y="753465"/>
                </a:cubicBezTo>
                <a:cubicBezTo>
                  <a:pt x="2826700" y="728415"/>
                  <a:pt x="2923950" y="719271"/>
                  <a:pt x="3011866" y="751846"/>
                </a:cubicBezTo>
                <a:cubicBezTo>
                  <a:pt x="3095686" y="779850"/>
                  <a:pt x="3164837" y="845191"/>
                  <a:pt x="3255515" y="853287"/>
                </a:cubicBezTo>
                <a:cubicBezTo>
                  <a:pt x="3390484" y="869385"/>
                  <a:pt x="3517738" y="804900"/>
                  <a:pt x="3628705" y="735463"/>
                </a:cubicBezTo>
                <a:cubicBezTo>
                  <a:pt x="3817490" y="624973"/>
                  <a:pt x="4043899" y="583063"/>
                  <a:pt x="4260498" y="610019"/>
                </a:cubicBezTo>
                <a:cubicBezTo>
                  <a:pt x="4494241" y="637451"/>
                  <a:pt x="4716079" y="753275"/>
                  <a:pt x="4872574" y="929106"/>
                </a:cubicBezTo>
                <a:cubicBezTo>
                  <a:pt x="4944012" y="1007878"/>
                  <a:pt x="4999448" y="1099318"/>
                  <a:pt x="5067837" y="1180566"/>
                </a:cubicBezTo>
                <a:cubicBezTo>
                  <a:pt x="5162039" y="1290485"/>
                  <a:pt x="5279197" y="1376972"/>
                  <a:pt x="5395211" y="1462125"/>
                </a:cubicBezTo>
                <a:cubicBezTo>
                  <a:pt x="5251384" y="1411167"/>
                  <a:pt x="5129273" y="1313821"/>
                  <a:pt x="5016307" y="1213713"/>
                </a:cubicBezTo>
                <a:cubicBezTo>
                  <a:pt x="4947536" y="1154944"/>
                  <a:pt x="4893720" y="1081887"/>
                  <a:pt x="4832379" y="1016165"/>
                </a:cubicBezTo>
                <a:cubicBezTo>
                  <a:pt x="4729795" y="917010"/>
                  <a:pt x="4610161" y="832618"/>
                  <a:pt x="4476239" y="781755"/>
                </a:cubicBezTo>
                <a:cubicBezTo>
                  <a:pt x="4162962" y="664407"/>
                  <a:pt x="3797392" y="736225"/>
                  <a:pt x="3532216" y="933583"/>
                </a:cubicBezTo>
                <a:cubicBezTo>
                  <a:pt x="3468494" y="979684"/>
                  <a:pt x="3388389" y="1001306"/>
                  <a:pt x="3310189" y="997305"/>
                </a:cubicBezTo>
                <a:cubicBezTo>
                  <a:pt x="3224654" y="992067"/>
                  <a:pt x="3142263" y="963968"/>
                  <a:pt x="3065872" y="926249"/>
                </a:cubicBezTo>
                <a:cubicBezTo>
                  <a:pt x="2977576" y="881386"/>
                  <a:pt x="2872705" y="878814"/>
                  <a:pt x="2778694" y="906056"/>
                </a:cubicBezTo>
                <a:cubicBezTo>
                  <a:pt x="2780599" y="970826"/>
                  <a:pt x="2786123" y="1036834"/>
                  <a:pt x="2769550" y="1100366"/>
                </a:cubicBezTo>
                <a:cubicBezTo>
                  <a:pt x="2741070" y="1224096"/>
                  <a:pt x="2653535" y="1340491"/>
                  <a:pt x="2528567" y="1377734"/>
                </a:cubicBezTo>
                <a:cubicBezTo>
                  <a:pt x="2451319" y="1400308"/>
                  <a:pt x="2361118" y="1401737"/>
                  <a:pt x="2291395" y="1356684"/>
                </a:cubicBezTo>
                <a:cubicBezTo>
                  <a:pt x="2212147" y="1303439"/>
                  <a:pt x="2172237" y="1204379"/>
                  <a:pt x="2176809" y="1110939"/>
                </a:cubicBezTo>
                <a:cubicBezTo>
                  <a:pt x="2177476" y="1035120"/>
                  <a:pt x="2221005" y="965682"/>
                  <a:pt x="2277774" y="918153"/>
                </a:cubicBezTo>
                <a:cubicBezTo>
                  <a:pt x="2295871" y="903198"/>
                  <a:pt x="2319017" y="887101"/>
                  <a:pt x="2343687" y="895959"/>
                </a:cubicBezTo>
                <a:cubicBezTo>
                  <a:pt x="2367214" y="916724"/>
                  <a:pt x="2381882" y="952347"/>
                  <a:pt x="2368357" y="982542"/>
                </a:cubicBezTo>
                <a:cubicBezTo>
                  <a:pt x="2349973" y="1010736"/>
                  <a:pt x="2315112" y="1028071"/>
                  <a:pt x="2307968" y="1063218"/>
                </a:cubicBezTo>
                <a:cubicBezTo>
                  <a:pt x="2289680" y="1141800"/>
                  <a:pt x="2360737" y="1227144"/>
                  <a:pt x="2441985" y="1221429"/>
                </a:cubicBezTo>
                <a:cubicBezTo>
                  <a:pt x="2534949" y="1215047"/>
                  <a:pt x="2616959" y="1142466"/>
                  <a:pt x="2641534" y="1053598"/>
                </a:cubicBezTo>
                <a:cubicBezTo>
                  <a:pt x="2666775" y="967302"/>
                  <a:pt x="2649439" y="872337"/>
                  <a:pt x="2605815" y="794899"/>
                </a:cubicBezTo>
                <a:cubicBezTo>
                  <a:pt x="2563429" y="721747"/>
                  <a:pt x="2498944" y="655548"/>
                  <a:pt x="2415315" y="632784"/>
                </a:cubicBezTo>
                <a:cubicBezTo>
                  <a:pt x="2317017" y="605447"/>
                  <a:pt x="2210337" y="621735"/>
                  <a:pt x="2118706" y="664026"/>
                </a:cubicBezTo>
                <a:cubicBezTo>
                  <a:pt x="2050793" y="696315"/>
                  <a:pt x="1987547" y="746417"/>
                  <a:pt x="1956210" y="816426"/>
                </a:cubicBezTo>
                <a:cubicBezTo>
                  <a:pt x="1900679" y="934631"/>
                  <a:pt x="1885820" y="1069410"/>
                  <a:pt x="1902203" y="1198188"/>
                </a:cubicBezTo>
                <a:cubicBezTo>
                  <a:pt x="1922777" y="1357731"/>
                  <a:pt x="1985166" y="1517561"/>
                  <a:pt x="2102133" y="1631194"/>
                </a:cubicBezTo>
                <a:cubicBezTo>
                  <a:pt x="2225005" y="1746161"/>
                  <a:pt x="2386168" y="1826647"/>
                  <a:pt x="2556190" y="1832648"/>
                </a:cubicBezTo>
                <a:cubicBezTo>
                  <a:pt x="2746785" y="1843125"/>
                  <a:pt x="2931284" y="1772069"/>
                  <a:pt x="3093685" y="1677962"/>
                </a:cubicBezTo>
                <a:cubicBezTo>
                  <a:pt x="3354385" y="1527753"/>
                  <a:pt x="3562411" y="1305725"/>
                  <a:pt x="3808156" y="1134656"/>
                </a:cubicBezTo>
                <a:cubicBezTo>
                  <a:pt x="3917312" y="1059313"/>
                  <a:pt x="4037137" y="996067"/>
                  <a:pt x="4167153" y="966444"/>
                </a:cubicBezTo>
                <a:cubicBezTo>
                  <a:pt x="4247354" y="950252"/>
                  <a:pt x="4331078" y="936536"/>
                  <a:pt x="4411946" y="957586"/>
                </a:cubicBezTo>
                <a:cubicBezTo>
                  <a:pt x="4564250" y="993400"/>
                  <a:pt x="4690647" y="1093698"/>
                  <a:pt x="4804947" y="1195997"/>
                </a:cubicBezTo>
                <a:cubicBezTo>
                  <a:pt x="4882480" y="1264672"/>
                  <a:pt x="4952394" y="1342015"/>
                  <a:pt x="5035642" y="1404213"/>
                </a:cubicBezTo>
                <a:cubicBezTo>
                  <a:pt x="5173755" y="1512036"/>
                  <a:pt x="5341109" y="1593666"/>
                  <a:pt x="5519227" y="1596428"/>
                </a:cubicBezTo>
                <a:cubicBezTo>
                  <a:pt x="5428453" y="1644243"/>
                  <a:pt x="5320916" y="1613478"/>
                  <a:pt x="5231762" y="1576806"/>
                </a:cubicBezTo>
                <a:cubicBezTo>
                  <a:pt x="5057169" y="1500797"/>
                  <a:pt x="4905721" y="1381068"/>
                  <a:pt x="4767514" y="1251909"/>
                </a:cubicBezTo>
                <a:cubicBezTo>
                  <a:pt x="4655595" y="1149896"/>
                  <a:pt x="4510815" y="1080554"/>
                  <a:pt x="4358224" y="1073410"/>
                </a:cubicBezTo>
                <a:cubicBezTo>
                  <a:pt x="4142102" y="1060932"/>
                  <a:pt x="3932647" y="1158087"/>
                  <a:pt x="3773199" y="1298772"/>
                </a:cubicBezTo>
                <a:cubicBezTo>
                  <a:pt x="3674234" y="1390212"/>
                  <a:pt x="3582699" y="1489557"/>
                  <a:pt x="3480400" y="1577473"/>
                </a:cubicBezTo>
                <a:cubicBezTo>
                  <a:pt x="3279899" y="1753209"/>
                  <a:pt x="3049204" y="1910372"/>
                  <a:pt x="2783551" y="1963140"/>
                </a:cubicBezTo>
                <a:cubicBezTo>
                  <a:pt x="2414648" y="2042579"/>
                  <a:pt x="2003359" y="1844459"/>
                  <a:pt x="1842100" y="1501845"/>
                </a:cubicBezTo>
                <a:cubicBezTo>
                  <a:pt x="1761233" y="1336491"/>
                  <a:pt x="1745041" y="1146276"/>
                  <a:pt x="1773806" y="966063"/>
                </a:cubicBezTo>
                <a:cubicBezTo>
                  <a:pt x="1698178" y="992638"/>
                  <a:pt x="1613691" y="1003878"/>
                  <a:pt x="1536538" y="976827"/>
                </a:cubicBezTo>
                <a:cubicBezTo>
                  <a:pt x="1467292" y="953776"/>
                  <a:pt x="1415380" y="893292"/>
                  <a:pt x="1394044" y="824617"/>
                </a:cubicBezTo>
                <a:cubicBezTo>
                  <a:pt x="1363755" y="732987"/>
                  <a:pt x="1371565" y="619830"/>
                  <a:pt x="1439669" y="546487"/>
                </a:cubicBezTo>
                <a:cubicBezTo>
                  <a:pt x="1474150" y="513054"/>
                  <a:pt x="1515012" y="477145"/>
                  <a:pt x="1565399" y="474954"/>
                </a:cubicBezTo>
                <a:cubicBezTo>
                  <a:pt x="1601880" y="480193"/>
                  <a:pt x="1606261" y="528390"/>
                  <a:pt x="1600356" y="557346"/>
                </a:cubicBezTo>
                <a:cubicBezTo>
                  <a:pt x="1582163" y="591636"/>
                  <a:pt x="1538348" y="603732"/>
                  <a:pt x="1522918" y="640213"/>
                </a:cubicBezTo>
                <a:cubicBezTo>
                  <a:pt x="1490247" y="713460"/>
                  <a:pt x="1544063" y="807663"/>
                  <a:pt x="1621978" y="821569"/>
                </a:cubicBezTo>
                <a:cubicBezTo>
                  <a:pt x="1685319" y="831189"/>
                  <a:pt x="1751994" y="806710"/>
                  <a:pt x="1795999" y="760609"/>
                </a:cubicBezTo>
                <a:cubicBezTo>
                  <a:pt x="1851340" y="705459"/>
                  <a:pt x="1873533" y="625068"/>
                  <a:pt x="1876200" y="548868"/>
                </a:cubicBezTo>
                <a:cubicBezTo>
                  <a:pt x="1877629" y="435330"/>
                  <a:pt x="1834766" y="317697"/>
                  <a:pt x="1747993" y="241973"/>
                </a:cubicBezTo>
                <a:cubicBezTo>
                  <a:pt x="1685224" y="187299"/>
                  <a:pt x="1600070" y="166344"/>
                  <a:pt x="1518441" y="165392"/>
                </a:cubicBezTo>
                <a:cubicBezTo>
                  <a:pt x="1399188" y="166154"/>
                  <a:pt x="1278316" y="207111"/>
                  <a:pt x="1189352" y="287693"/>
                </a:cubicBezTo>
                <a:cubicBezTo>
                  <a:pt x="1138965" y="338842"/>
                  <a:pt x="1102579" y="402755"/>
                  <a:pt x="1077433" y="469716"/>
                </a:cubicBezTo>
                <a:cubicBezTo>
                  <a:pt x="1028951" y="598303"/>
                  <a:pt x="1030570" y="740035"/>
                  <a:pt x="1051144" y="874147"/>
                </a:cubicBezTo>
                <a:cubicBezTo>
                  <a:pt x="1053430" y="911009"/>
                  <a:pt x="1082958" y="935774"/>
                  <a:pt x="1101341" y="965111"/>
                </a:cubicBezTo>
                <a:cubicBezTo>
                  <a:pt x="1244692" y="1177614"/>
                  <a:pt x="1334323" y="1421739"/>
                  <a:pt x="1484437" y="1630051"/>
                </a:cubicBezTo>
                <a:cubicBezTo>
                  <a:pt x="1628264" y="1832362"/>
                  <a:pt x="1802762" y="2017909"/>
                  <a:pt x="2017265" y="2145925"/>
                </a:cubicBezTo>
                <a:cubicBezTo>
                  <a:pt x="2201098" y="2256701"/>
                  <a:pt x="2417315" y="2317471"/>
                  <a:pt x="2632485" y="2304802"/>
                </a:cubicBezTo>
                <a:cubicBezTo>
                  <a:pt x="2870800" y="2290515"/>
                  <a:pt x="3097972" y="2193264"/>
                  <a:pt x="3289424" y="2053723"/>
                </a:cubicBezTo>
                <a:cubicBezTo>
                  <a:pt x="3538217" y="1876272"/>
                  <a:pt x="3713096" y="1619002"/>
                  <a:pt x="3946268" y="1423930"/>
                </a:cubicBezTo>
                <a:cubicBezTo>
                  <a:pt x="4056472" y="1331538"/>
                  <a:pt x="4181726" y="1244955"/>
                  <a:pt x="4327554" y="1224858"/>
                </a:cubicBezTo>
                <a:cubicBezTo>
                  <a:pt x="4454141" y="1205427"/>
                  <a:pt x="4581681" y="1260672"/>
                  <a:pt x="4671978" y="1347540"/>
                </a:cubicBezTo>
                <a:cubicBezTo>
                  <a:pt x="4779515" y="1452410"/>
                  <a:pt x="4897625" y="1548327"/>
                  <a:pt x="5032023" y="1616526"/>
                </a:cubicBezTo>
                <a:cubicBezTo>
                  <a:pt x="5158420" y="1681010"/>
                  <a:pt x="5299294" y="1723110"/>
                  <a:pt x="5442265" y="1718348"/>
                </a:cubicBezTo>
                <a:cubicBezTo>
                  <a:pt x="5544087" y="1720729"/>
                  <a:pt x="5643242" y="1691773"/>
                  <a:pt x="5737635" y="1656054"/>
                </a:cubicBezTo>
                <a:lnTo>
                  <a:pt x="5737635" y="1659388"/>
                </a:lnTo>
                <a:cubicBezTo>
                  <a:pt x="5689915" y="1689487"/>
                  <a:pt x="5643337" y="1722348"/>
                  <a:pt x="5590283" y="1742732"/>
                </a:cubicBezTo>
                <a:cubicBezTo>
                  <a:pt x="5453504" y="1797024"/>
                  <a:pt x="5299771" y="1794072"/>
                  <a:pt x="5158324" y="1759972"/>
                </a:cubicBezTo>
                <a:cubicBezTo>
                  <a:pt x="5049739" y="1732921"/>
                  <a:pt x="4947917" y="1683296"/>
                  <a:pt x="4853048" y="1624527"/>
                </a:cubicBezTo>
                <a:cubicBezTo>
                  <a:pt x="4810852" y="1597285"/>
                  <a:pt x="4766180" y="1572330"/>
                  <a:pt x="4731890" y="1534801"/>
                </a:cubicBezTo>
                <a:cubicBezTo>
                  <a:pt x="4639212" y="1442409"/>
                  <a:pt x="4520626" y="1364113"/>
                  <a:pt x="4386228" y="1357350"/>
                </a:cubicBezTo>
                <a:cubicBezTo>
                  <a:pt x="4264308" y="1352874"/>
                  <a:pt x="4151246" y="1413834"/>
                  <a:pt x="4060092" y="1490129"/>
                </a:cubicBezTo>
                <a:cubicBezTo>
                  <a:pt x="3971605" y="1563376"/>
                  <a:pt x="3897405" y="1651673"/>
                  <a:pt x="3824158" y="1739684"/>
                </a:cubicBezTo>
                <a:cubicBezTo>
                  <a:pt x="3650422" y="1942947"/>
                  <a:pt x="3447444" y="2124970"/>
                  <a:pt x="3211033" y="2252224"/>
                </a:cubicBezTo>
                <a:cubicBezTo>
                  <a:pt x="2971765" y="2382145"/>
                  <a:pt x="2694779" y="2450249"/>
                  <a:pt x="2422459" y="2421769"/>
                </a:cubicBezTo>
                <a:cubicBezTo>
                  <a:pt x="2132041" y="2393766"/>
                  <a:pt x="1856293" y="2260130"/>
                  <a:pt x="1645219" y="2060200"/>
                </a:cubicBezTo>
                <a:cubicBezTo>
                  <a:pt x="1528633" y="1952377"/>
                  <a:pt x="1435192" y="1822647"/>
                  <a:pt x="1349182" y="1689963"/>
                </a:cubicBezTo>
                <a:cubicBezTo>
                  <a:pt x="1220118" y="1489653"/>
                  <a:pt x="1119343" y="1273245"/>
                  <a:pt x="999900" y="1067409"/>
                </a:cubicBezTo>
                <a:cubicBezTo>
                  <a:pt x="921414" y="936155"/>
                  <a:pt x="784349" y="840238"/>
                  <a:pt x="632711" y="816235"/>
                </a:cubicBezTo>
                <a:cubicBezTo>
                  <a:pt x="517268" y="797280"/>
                  <a:pt x="395443" y="833380"/>
                  <a:pt x="306480" y="908723"/>
                </a:cubicBezTo>
                <a:cubicBezTo>
                  <a:pt x="232661" y="971588"/>
                  <a:pt x="173130" y="1053693"/>
                  <a:pt x="144841" y="1147038"/>
                </a:cubicBezTo>
                <a:cubicBezTo>
                  <a:pt x="100454" y="1298962"/>
                  <a:pt x="134649" y="1471460"/>
                  <a:pt x="233423" y="1595094"/>
                </a:cubicBezTo>
                <a:cubicBezTo>
                  <a:pt x="280096" y="1653292"/>
                  <a:pt x="347152" y="1699203"/>
                  <a:pt x="422780" y="1706537"/>
                </a:cubicBezTo>
                <a:cubicBezTo>
                  <a:pt x="492979" y="1712442"/>
                  <a:pt x="561083" y="1679772"/>
                  <a:pt x="612232" y="1633671"/>
                </a:cubicBezTo>
                <a:cubicBezTo>
                  <a:pt x="641950" y="1606334"/>
                  <a:pt x="674431" y="1576521"/>
                  <a:pt x="682432" y="1535087"/>
                </a:cubicBezTo>
                <a:cubicBezTo>
                  <a:pt x="692814" y="1479556"/>
                  <a:pt x="683098" y="1417358"/>
                  <a:pt x="646427" y="1372971"/>
                </a:cubicBezTo>
                <a:cubicBezTo>
                  <a:pt x="613090" y="1334395"/>
                  <a:pt x="553844" y="1354302"/>
                  <a:pt x="515935" y="1322679"/>
                </a:cubicBezTo>
                <a:cubicBezTo>
                  <a:pt x="474120" y="1300867"/>
                  <a:pt x="466024" y="1231239"/>
                  <a:pt x="507838" y="1205903"/>
                </a:cubicBezTo>
                <a:cubicBezTo>
                  <a:pt x="560512" y="1176852"/>
                  <a:pt x="625948" y="1191044"/>
                  <a:pt x="675955" y="1219047"/>
                </a:cubicBezTo>
                <a:cubicBezTo>
                  <a:pt x="799875" y="1291056"/>
                  <a:pt x="856739" y="1451934"/>
                  <a:pt x="819496" y="1588046"/>
                </a:cubicBezTo>
                <a:cubicBezTo>
                  <a:pt x="799684" y="1661103"/>
                  <a:pt x="748535" y="1724444"/>
                  <a:pt x="682908" y="1761496"/>
                </a:cubicBezTo>
                <a:cubicBezTo>
                  <a:pt x="664239" y="1772164"/>
                  <a:pt x="646141" y="1783499"/>
                  <a:pt x="628806" y="1796167"/>
                </a:cubicBezTo>
                <a:cubicBezTo>
                  <a:pt x="705196" y="1896561"/>
                  <a:pt x="841690" y="1915992"/>
                  <a:pt x="959419" y="1920564"/>
                </a:cubicBezTo>
                <a:cubicBezTo>
                  <a:pt x="1012949" y="1929708"/>
                  <a:pt x="1072195" y="1876082"/>
                  <a:pt x="1119724" y="1918468"/>
                </a:cubicBezTo>
                <a:cubicBezTo>
                  <a:pt x="1173541" y="1969332"/>
                  <a:pt x="1220023" y="2027720"/>
                  <a:pt x="1275744" y="2076869"/>
                </a:cubicBezTo>
                <a:cubicBezTo>
                  <a:pt x="1372613" y="2165071"/>
                  <a:pt x="1465006" y="2262511"/>
                  <a:pt x="1584925" y="2319852"/>
                </a:cubicBezTo>
                <a:cubicBezTo>
                  <a:pt x="1813049" y="2430532"/>
                  <a:pt x="2069462" y="2452630"/>
                  <a:pt x="2316350" y="2492064"/>
                </a:cubicBezTo>
                <a:lnTo>
                  <a:pt x="2101752" y="2492064"/>
                </a:lnTo>
                <a:cubicBezTo>
                  <a:pt x="1901251" y="2479110"/>
                  <a:pt x="1693606" y="2484539"/>
                  <a:pt x="1503106" y="2411101"/>
                </a:cubicBezTo>
                <a:cubicBezTo>
                  <a:pt x="1407570" y="2375287"/>
                  <a:pt x="1332799" y="2304231"/>
                  <a:pt x="1256027" y="2239842"/>
                </a:cubicBezTo>
                <a:cubicBezTo>
                  <a:pt x="1190305" y="2188312"/>
                  <a:pt x="1147633" y="2112397"/>
                  <a:pt x="1078195" y="2065153"/>
                </a:cubicBezTo>
                <a:cubicBezTo>
                  <a:pt x="1059431" y="2052009"/>
                  <a:pt x="1036285" y="2047056"/>
                  <a:pt x="1013711" y="2048675"/>
                </a:cubicBezTo>
                <a:cubicBezTo>
                  <a:pt x="942940" y="2052675"/>
                  <a:pt x="870836" y="2054009"/>
                  <a:pt x="801780" y="2036197"/>
                </a:cubicBezTo>
                <a:cubicBezTo>
                  <a:pt x="679098" y="2003622"/>
                  <a:pt x="576133" y="1922659"/>
                  <a:pt x="491074" y="1831219"/>
                </a:cubicBezTo>
                <a:cubicBezTo>
                  <a:pt x="370774" y="1852174"/>
                  <a:pt x="245044" y="1802358"/>
                  <a:pt x="164462" y="1712252"/>
                </a:cubicBezTo>
                <a:cubicBezTo>
                  <a:pt x="45495" y="1581569"/>
                  <a:pt x="-1940" y="1399356"/>
                  <a:pt x="61" y="1225715"/>
                </a:cubicBezTo>
                <a:cubicBezTo>
                  <a:pt x="2251" y="1087983"/>
                  <a:pt x="63402" y="954919"/>
                  <a:pt x="159128" y="857097"/>
                </a:cubicBezTo>
                <a:cubicBezTo>
                  <a:pt x="267618" y="742702"/>
                  <a:pt x="419827" y="672789"/>
                  <a:pt x="576799" y="660978"/>
                </a:cubicBezTo>
                <a:cubicBezTo>
                  <a:pt x="687194" y="654691"/>
                  <a:pt x="805780" y="669645"/>
                  <a:pt x="896173" y="738606"/>
                </a:cubicBezTo>
                <a:cubicBezTo>
                  <a:pt x="888838" y="686695"/>
                  <a:pt x="882838" y="633927"/>
                  <a:pt x="888743" y="581444"/>
                </a:cubicBezTo>
                <a:close/>
              </a:path>
            </a:pathLst>
          </a:custGeom>
          <a:solidFill>
            <a:srgbClr val="7C182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latin typeface="汉仪大宋简" pitchFamily="49" charset="-122"/>
              <a:ea typeface="汉仪大宋简" pitchFamily="49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468732" y="800959"/>
            <a:ext cx="2927196" cy="2782797"/>
            <a:chOff x="6357519" y="986314"/>
            <a:chExt cx="2927196" cy="2782797"/>
          </a:xfrm>
        </p:grpSpPr>
        <p:sp>
          <p:nvSpPr>
            <p:cNvPr id="14" name="任意多边形: 形状 13"/>
            <p:cNvSpPr>
              <a:spLocks noChangeAspect="1"/>
            </p:cNvSpPr>
            <p:nvPr/>
          </p:nvSpPr>
          <p:spPr>
            <a:xfrm rot="5400000">
              <a:off x="6501916" y="986313"/>
              <a:ext cx="2782797" cy="2782800"/>
            </a:xfrm>
            <a:custGeom>
              <a:avLst/>
              <a:gdLst>
                <a:gd name="connsiteX0" fmla="*/ 0 w 1126523"/>
                <a:gd name="connsiteY0" fmla="*/ 563263 h 1126524"/>
                <a:gd name="connsiteX1" fmla="*/ 197885 w 1126523"/>
                <a:gd name="connsiteY1" fmla="*/ 264725 h 1126524"/>
                <a:gd name="connsiteX2" fmla="*/ 248890 w 1126523"/>
                <a:gd name="connsiteY2" fmla="*/ 248892 h 1126524"/>
                <a:gd name="connsiteX3" fmla="*/ 264723 w 1126523"/>
                <a:gd name="connsiteY3" fmla="*/ 197885 h 1126524"/>
                <a:gd name="connsiteX4" fmla="*/ 563262 w 1126523"/>
                <a:gd name="connsiteY4" fmla="*/ 0 h 1126524"/>
                <a:gd name="connsiteX5" fmla="*/ 861800 w 1126523"/>
                <a:gd name="connsiteY5" fmla="*/ 197885 h 1126524"/>
                <a:gd name="connsiteX6" fmla="*/ 877633 w 1126523"/>
                <a:gd name="connsiteY6" fmla="*/ 248892 h 1126524"/>
                <a:gd name="connsiteX7" fmla="*/ 928638 w 1126523"/>
                <a:gd name="connsiteY7" fmla="*/ 264725 h 1126524"/>
                <a:gd name="connsiteX8" fmla="*/ 1126523 w 1126523"/>
                <a:gd name="connsiteY8" fmla="*/ 563263 h 1126524"/>
                <a:gd name="connsiteX9" fmla="*/ 928638 w 1126523"/>
                <a:gd name="connsiteY9" fmla="*/ 861802 h 1126524"/>
                <a:gd name="connsiteX10" fmla="*/ 877632 w 1126523"/>
                <a:gd name="connsiteY10" fmla="*/ 877635 h 1126524"/>
                <a:gd name="connsiteX11" fmla="*/ 861800 w 1126523"/>
                <a:gd name="connsiteY11" fmla="*/ 928639 h 1126524"/>
                <a:gd name="connsiteX12" fmla="*/ 563262 w 1126523"/>
                <a:gd name="connsiteY12" fmla="*/ 1126524 h 1126524"/>
                <a:gd name="connsiteX13" fmla="*/ 264723 w 1126523"/>
                <a:gd name="connsiteY13" fmla="*/ 928639 h 1126524"/>
                <a:gd name="connsiteX14" fmla="*/ 248890 w 1126523"/>
                <a:gd name="connsiteY14" fmla="*/ 877635 h 1126524"/>
                <a:gd name="connsiteX15" fmla="*/ 197885 w 1126523"/>
                <a:gd name="connsiteY15" fmla="*/ 861802 h 1126524"/>
                <a:gd name="connsiteX16" fmla="*/ 0 w 1126523"/>
                <a:gd name="connsiteY16" fmla="*/ 563263 h 112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26523" h="1126524">
                  <a:moveTo>
                    <a:pt x="0" y="563263"/>
                  </a:moveTo>
                  <a:cubicBezTo>
                    <a:pt x="0" y="429058"/>
                    <a:pt x="81596" y="313911"/>
                    <a:pt x="197885" y="264725"/>
                  </a:cubicBezTo>
                  <a:lnTo>
                    <a:pt x="248890" y="248892"/>
                  </a:lnTo>
                  <a:lnTo>
                    <a:pt x="264723" y="197885"/>
                  </a:lnTo>
                  <a:cubicBezTo>
                    <a:pt x="313909" y="81597"/>
                    <a:pt x="429057" y="0"/>
                    <a:pt x="563262" y="0"/>
                  </a:cubicBezTo>
                  <a:cubicBezTo>
                    <a:pt x="697467" y="0"/>
                    <a:pt x="812614" y="81597"/>
                    <a:pt x="861800" y="197885"/>
                  </a:cubicBezTo>
                  <a:lnTo>
                    <a:pt x="877633" y="248892"/>
                  </a:lnTo>
                  <a:lnTo>
                    <a:pt x="928638" y="264725"/>
                  </a:lnTo>
                  <a:cubicBezTo>
                    <a:pt x="1044927" y="313911"/>
                    <a:pt x="1126523" y="429058"/>
                    <a:pt x="1126523" y="563263"/>
                  </a:cubicBezTo>
                  <a:cubicBezTo>
                    <a:pt x="1126523" y="697468"/>
                    <a:pt x="1044927" y="812616"/>
                    <a:pt x="928638" y="861802"/>
                  </a:cubicBezTo>
                  <a:lnTo>
                    <a:pt x="877632" y="877635"/>
                  </a:lnTo>
                  <a:lnTo>
                    <a:pt x="861800" y="928639"/>
                  </a:lnTo>
                  <a:cubicBezTo>
                    <a:pt x="812614" y="1044927"/>
                    <a:pt x="697467" y="1126524"/>
                    <a:pt x="563262" y="1126524"/>
                  </a:cubicBezTo>
                  <a:cubicBezTo>
                    <a:pt x="429057" y="1126524"/>
                    <a:pt x="313909" y="1044927"/>
                    <a:pt x="264723" y="928639"/>
                  </a:cubicBezTo>
                  <a:lnTo>
                    <a:pt x="248890" y="877635"/>
                  </a:lnTo>
                  <a:lnTo>
                    <a:pt x="197885" y="861802"/>
                  </a:lnTo>
                  <a:cubicBezTo>
                    <a:pt x="81596" y="812616"/>
                    <a:pt x="0" y="697468"/>
                    <a:pt x="0" y="563263"/>
                  </a:cubicBezTo>
                  <a:close/>
                </a:path>
              </a:pathLst>
            </a:custGeom>
            <a:solidFill>
              <a:srgbClr val="941423"/>
            </a:solidFill>
            <a:ln w="47625">
              <a:solidFill>
                <a:srgbClr val="EBCD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汉仪大宋简" pitchFamily="49" charset="-122"/>
                <a:ea typeface="汉仪大宋简" pitchFamily="49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7893314" y="2101178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400" dirty="0">
                  <a:solidFill>
                    <a:srgbClr val="F9EFDB"/>
                  </a:solidFill>
                  <a:latin typeface="印品灵秀体（非商用）" pitchFamily="2" charset="-122"/>
                  <a:ea typeface="印品灵秀体（非商用）" pitchFamily="2" charset="-122"/>
                </a:rPr>
                <a:t>肆</a:t>
              </a: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57519" y="1388315"/>
              <a:ext cx="1519218" cy="1704345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1200" y="2966304"/>
            <a:ext cx="1479743" cy="205821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101953" y="1531628"/>
            <a:ext cx="697559" cy="3008014"/>
            <a:chOff x="3992119" y="3465513"/>
            <a:chExt cx="697559" cy="3008014"/>
          </a:xfrm>
        </p:grpSpPr>
        <p:sp>
          <p:nvSpPr>
            <p:cNvPr id="12" name="文本框 11"/>
            <p:cNvSpPr txBox="1"/>
            <p:nvPr/>
          </p:nvSpPr>
          <p:spPr>
            <a:xfrm>
              <a:off x="4289568" y="3465513"/>
              <a:ext cx="400110" cy="225730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1400" dirty="0">
                  <a:solidFill>
                    <a:srgbClr val="7C1823"/>
                  </a:solidFill>
                  <a:latin typeface="印品灵秀体（非商用）" pitchFamily="2" charset="-122"/>
                  <a:ea typeface="印品灵秀体（非商用）" pitchFamily="2" charset="-122"/>
                </a:rPr>
                <a:t>桃之夭夭，灼灼其华</a:t>
              </a:r>
              <a:endParaRPr lang="zh-CN" altLang="en-US" sz="1400" dirty="0">
                <a:solidFill>
                  <a:srgbClr val="7C1823"/>
                </a:solidFill>
                <a:latin typeface="汉仪大宋简" pitchFamily="49" charset="-122"/>
                <a:ea typeface="汉仪大宋简" pitchFamily="49" charset="-122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3992119" y="4216224"/>
              <a:ext cx="400110" cy="225730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>
              <a:defPPr>
                <a:defRPr lang="zh-CN"/>
              </a:defPPr>
              <a:lvl1pPr algn="dist">
                <a:defRPr sz="1200">
                  <a:solidFill>
                    <a:srgbClr val="7C1823"/>
                  </a:solidFill>
                  <a:latin typeface="字心坊亭山体常规体" panose="00020600040101010101" pitchFamily="18" charset="-122"/>
                  <a:ea typeface="字心坊亭山体常规体" panose="00020600040101010101" pitchFamily="18" charset="-122"/>
                </a:defRPr>
              </a:lvl1pPr>
            </a:lstStyle>
            <a:p>
              <a:r>
                <a:rPr lang="zh-CN" altLang="en-US" sz="1400" dirty="0">
                  <a:latin typeface="印品灵秀体（非商用）" pitchFamily="2" charset="-122"/>
                  <a:ea typeface="印品灵秀体（非商用）" pitchFamily="2" charset="-122"/>
                </a:rPr>
                <a:t>之子于归，宜其室家。</a:t>
              </a:r>
            </a:p>
          </p:txBody>
        </p:sp>
      </p:grpSp>
      <p:sp>
        <p:nvSpPr>
          <p:cNvPr id="11" name="图形 31"/>
          <p:cNvSpPr/>
          <p:nvPr/>
        </p:nvSpPr>
        <p:spPr>
          <a:xfrm flipH="1">
            <a:off x="837067" y="5271705"/>
            <a:ext cx="648296" cy="281578"/>
          </a:xfrm>
          <a:custGeom>
            <a:avLst/>
            <a:gdLst>
              <a:gd name="connsiteX0" fmla="*/ 888743 w 5737634"/>
              <a:gd name="connsiteY0" fmla="*/ 581444 h 2492063"/>
              <a:gd name="connsiteX1" fmla="*/ 1490247 w 5737634"/>
              <a:gd name="connsiteY1" fmla="*/ 1181 h 2492063"/>
              <a:gd name="connsiteX2" fmla="*/ 1871437 w 5737634"/>
              <a:gd name="connsiteY2" fmla="*/ 147961 h 2492063"/>
              <a:gd name="connsiteX3" fmla="*/ 2008312 w 5737634"/>
              <a:gd name="connsiteY3" fmla="*/ 556012 h 2492063"/>
              <a:gd name="connsiteX4" fmla="*/ 2422173 w 5737634"/>
              <a:gd name="connsiteY4" fmla="*/ 481717 h 2492063"/>
              <a:gd name="connsiteX5" fmla="*/ 2738212 w 5737634"/>
              <a:gd name="connsiteY5" fmla="*/ 753465 h 2492063"/>
              <a:gd name="connsiteX6" fmla="*/ 3011866 w 5737634"/>
              <a:gd name="connsiteY6" fmla="*/ 751846 h 2492063"/>
              <a:gd name="connsiteX7" fmla="*/ 3255515 w 5737634"/>
              <a:gd name="connsiteY7" fmla="*/ 853287 h 2492063"/>
              <a:gd name="connsiteX8" fmla="*/ 3628705 w 5737634"/>
              <a:gd name="connsiteY8" fmla="*/ 735463 h 2492063"/>
              <a:gd name="connsiteX9" fmla="*/ 4260498 w 5737634"/>
              <a:gd name="connsiteY9" fmla="*/ 610019 h 2492063"/>
              <a:gd name="connsiteX10" fmla="*/ 4872574 w 5737634"/>
              <a:gd name="connsiteY10" fmla="*/ 929106 h 2492063"/>
              <a:gd name="connsiteX11" fmla="*/ 5067837 w 5737634"/>
              <a:gd name="connsiteY11" fmla="*/ 1180566 h 2492063"/>
              <a:gd name="connsiteX12" fmla="*/ 5395211 w 5737634"/>
              <a:gd name="connsiteY12" fmla="*/ 1462125 h 2492063"/>
              <a:gd name="connsiteX13" fmla="*/ 5016307 w 5737634"/>
              <a:gd name="connsiteY13" fmla="*/ 1213713 h 2492063"/>
              <a:gd name="connsiteX14" fmla="*/ 4832379 w 5737634"/>
              <a:gd name="connsiteY14" fmla="*/ 1016165 h 2492063"/>
              <a:gd name="connsiteX15" fmla="*/ 4476239 w 5737634"/>
              <a:gd name="connsiteY15" fmla="*/ 781755 h 2492063"/>
              <a:gd name="connsiteX16" fmla="*/ 3532216 w 5737634"/>
              <a:gd name="connsiteY16" fmla="*/ 933583 h 2492063"/>
              <a:gd name="connsiteX17" fmla="*/ 3310189 w 5737634"/>
              <a:gd name="connsiteY17" fmla="*/ 997305 h 2492063"/>
              <a:gd name="connsiteX18" fmla="*/ 3065872 w 5737634"/>
              <a:gd name="connsiteY18" fmla="*/ 926249 h 2492063"/>
              <a:gd name="connsiteX19" fmla="*/ 2778694 w 5737634"/>
              <a:gd name="connsiteY19" fmla="*/ 906056 h 2492063"/>
              <a:gd name="connsiteX20" fmla="*/ 2769550 w 5737634"/>
              <a:gd name="connsiteY20" fmla="*/ 1100366 h 2492063"/>
              <a:gd name="connsiteX21" fmla="*/ 2528567 w 5737634"/>
              <a:gd name="connsiteY21" fmla="*/ 1377734 h 2492063"/>
              <a:gd name="connsiteX22" fmla="*/ 2291395 w 5737634"/>
              <a:gd name="connsiteY22" fmla="*/ 1356684 h 2492063"/>
              <a:gd name="connsiteX23" fmla="*/ 2176809 w 5737634"/>
              <a:gd name="connsiteY23" fmla="*/ 1110939 h 2492063"/>
              <a:gd name="connsiteX24" fmla="*/ 2277774 w 5737634"/>
              <a:gd name="connsiteY24" fmla="*/ 918153 h 2492063"/>
              <a:gd name="connsiteX25" fmla="*/ 2343687 w 5737634"/>
              <a:gd name="connsiteY25" fmla="*/ 895959 h 2492063"/>
              <a:gd name="connsiteX26" fmla="*/ 2368357 w 5737634"/>
              <a:gd name="connsiteY26" fmla="*/ 982542 h 2492063"/>
              <a:gd name="connsiteX27" fmla="*/ 2307968 w 5737634"/>
              <a:gd name="connsiteY27" fmla="*/ 1063218 h 2492063"/>
              <a:gd name="connsiteX28" fmla="*/ 2441985 w 5737634"/>
              <a:gd name="connsiteY28" fmla="*/ 1221429 h 2492063"/>
              <a:gd name="connsiteX29" fmla="*/ 2641534 w 5737634"/>
              <a:gd name="connsiteY29" fmla="*/ 1053598 h 2492063"/>
              <a:gd name="connsiteX30" fmla="*/ 2605815 w 5737634"/>
              <a:gd name="connsiteY30" fmla="*/ 794899 h 2492063"/>
              <a:gd name="connsiteX31" fmla="*/ 2415315 w 5737634"/>
              <a:gd name="connsiteY31" fmla="*/ 632784 h 2492063"/>
              <a:gd name="connsiteX32" fmla="*/ 2118706 w 5737634"/>
              <a:gd name="connsiteY32" fmla="*/ 664026 h 2492063"/>
              <a:gd name="connsiteX33" fmla="*/ 1956210 w 5737634"/>
              <a:gd name="connsiteY33" fmla="*/ 816426 h 2492063"/>
              <a:gd name="connsiteX34" fmla="*/ 1902203 w 5737634"/>
              <a:gd name="connsiteY34" fmla="*/ 1198188 h 2492063"/>
              <a:gd name="connsiteX35" fmla="*/ 2102133 w 5737634"/>
              <a:gd name="connsiteY35" fmla="*/ 1631194 h 2492063"/>
              <a:gd name="connsiteX36" fmla="*/ 2556190 w 5737634"/>
              <a:gd name="connsiteY36" fmla="*/ 1832648 h 2492063"/>
              <a:gd name="connsiteX37" fmla="*/ 3093685 w 5737634"/>
              <a:gd name="connsiteY37" fmla="*/ 1677962 h 2492063"/>
              <a:gd name="connsiteX38" fmla="*/ 3808156 w 5737634"/>
              <a:gd name="connsiteY38" fmla="*/ 1134656 h 2492063"/>
              <a:gd name="connsiteX39" fmla="*/ 4167153 w 5737634"/>
              <a:gd name="connsiteY39" fmla="*/ 966444 h 2492063"/>
              <a:gd name="connsiteX40" fmla="*/ 4411946 w 5737634"/>
              <a:gd name="connsiteY40" fmla="*/ 957586 h 2492063"/>
              <a:gd name="connsiteX41" fmla="*/ 4804947 w 5737634"/>
              <a:gd name="connsiteY41" fmla="*/ 1195997 h 2492063"/>
              <a:gd name="connsiteX42" fmla="*/ 5035642 w 5737634"/>
              <a:gd name="connsiteY42" fmla="*/ 1404213 h 2492063"/>
              <a:gd name="connsiteX43" fmla="*/ 5519227 w 5737634"/>
              <a:gd name="connsiteY43" fmla="*/ 1596428 h 2492063"/>
              <a:gd name="connsiteX44" fmla="*/ 5231762 w 5737634"/>
              <a:gd name="connsiteY44" fmla="*/ 1576806 h 2492063"/>
              <a:gd name="connsiteX45" fmla="*/ 4767514 w 5737634"/>
              <a:gd name="connsiteY45" fmla="*/ 1251909 h 2492063"/>
              <a:gd name="connsiteX46" fmla="*/ 4358224 w 5737634"/>
              <a:gd name="connsiteY46" fmla="*/ 1073410 h 2492063"/>
              <a:gd name="connsiteX47" fmla="*/ 3773199 w 5737634"/>
              <a:gd name="connsiteY47" fmla="*/ 1298772 h 2492063"/>
              <a:gd name="connsiteX48" fmla="*/ 3480400 w 5737634"/>
              <a:gd name="connsiteY48" fmla="*/ 1577473 h 2492063"/>
              <a:gd name="connsiteX49" fmla="*/ 2783551 w 5737634"/>
              <a:gd name="connsiteY49" fmla="*/ 1963140 h 2492063"/>
              <a:gd name="connsiteX50" fmla="*/ 1842100 w 5737634"/>
              <a:gd name="connsiteY50" fmla="*/ 1501845 h 2492063"/>
              <a:gd name="connsiteX51" fmla="*/ 1773806 w 5737634"/>
              <a:gd name="connsiteY51" fmla="*/ 966063 h 2492063"/>
              <a:gd name="connsiteX52" fmla="*/ 1536538 w 5737634"/>
              <a:gd name="connsiteY52" fmla="*/ 976827 h 2492063"/>
              <a:gd name="connsiteX53" fmla="*/ 1394044 w 5737634"/>
              <a:gd name="connsiteY53" fmla="*/ 824617 h 2492063"/>
              <a:gd name="connsiteX54" fmla="*/ 1439669 w 5737634"/>
              <a:gd name="connsiteY54" fmla="*/ 546487 h 2492063"/>
              <a:gd name="connsiteX55" fmla="*/ 1565399 w 5737634"/>
              <a:gd name="connsiteY55" fmla="*/ 474954 h 2492063"/>
              <a:gd name="connsiteX56" fmla="*/ 1600356 w 5737634"/>
              <a:gd name="connsiteY56" fmla="*/ 557346 h 2492063"/>
              <a:gd name="connsiteX57" fmla="*/ 1522918 w 5737634"/>
              <a:gd name="connsiteY57" fmla="*/ 640213 h 2492063"/>
              <a:gd name="connsiteX58" fmla="*/ 1621978 w 5737634"/>
              <a:gd name="connsiteY58" fmla="*/ 821569 h 2492063"/>
              <a:gd name="connsiteX59" fmla="*/ 1795999 w 5737634"/>
              <a:gd name="connsiteY59" fmla="*/ 760609 h 2492063"/>
              <a:gd name="connsiteX60" fmla="*/ 1876200 w 5737634"/>
              <a:gd name="connsiteY60" fmla="*/ 548868 h 2492063"/>
              <a:gd name="connsiteX61" fmla="*/ 1747993 w 5737634"/>
              <a:gd name="connsiteY61" fmla="*/ 241973 h 2492063"/>
              <a:gd name="connsiteX62" fmla="*/ 1518441 w 5737634"/>
              <a:gd name="connsiteY62" fmla="*/ 165392 h 2492063"/>
              <a:gd name="connsiteX63" fmla="*/ 1189352 w 5737634"/>
              <a:gd name="connsiteY63" fmla="*/ 287693 h 2492063"/>
              <a:gd name="connsiteX64" fmla="*/ 1077433 w 5737634"/>
              <a:gd name="connsiteY64" fmla="*/ 469716 h 2492063"/>
              <a:gd name="connsiteX65" fmla="*/ 1051144 w 5737634"/>
              <a:gd name="connsiteY65" fmla="*/ 874147 h 2492063"/>
              <a:gd name="connsiteX66" fmla="*/ 1101341 w 5737634"/>
              <a:gd name="connsiteY66" fmla="*/ 965111 h 2492063"/>
              <a:gd name="connsiteX67" fmla="*/ 1484437 w 5737634"/>
              <a:gd name="connsiteY67" fmla="*/ 1630051 h 2492063"/>
              <a:gd name="connsiteX68" fmla="*/ 2017265 w 5737634"/>
              <a:gd name="connsiteY68" fmla="*/ 2145925 h 2492063"/>
              <a:gd name="connsiteX69" fmla="*/ 2632485 w 5737634"/>
              <a:gd name="connsiteY69" fmla="*/ 2304802 h 2492063"/>
              <a:gd name="connsiteX70" fmla="*/ 3289424 w 5737634"/>
              <a:gd name="connsiteY70" fmla="*/ 2053723 h 2492063"/>
              <a:gd name="connsiteX71" fmla="*/ 3946268 w 5737634"/>
              <a:gd name="connsiteY71" fmla="*/ 1423930 h 2492063"/>
              <a:gd name="connsiteX72" fmla="*/ 4327554 w 5737634"/>
              <a:gd name="connsiteY72" fmla="*/ 1224858 h 2492063"/>
              <a:gd name="connsiteX73" fmla="*/ 4671978 w 5737634"/>
              <a:gd name="connsiteY73" fmla="*/ 1347540 h 2492063"/>
              <a:gd name="connsiteX74" fmla="*/ 5032023 w 5737634"/>
              <a:gd name="connsiteY74" fmla="*/ 1616526 h 2492063"/>
              <a:gd name="connsiteX75" fmla="*/ 5442265 w 5737634"/>
              <a:gd name="connsiteY75" fmla="*/ 1718348 h 2492063"/>
              <a:gd name="connsiteX76" fmla="*/ 5737635 w 5737634"/>
              <a:gd name="connsiteY76" fmla="*/ 1656054 h 2492063"/>
              <a:gd name="connsiteX77" fmla="*/ 5737635 w 5737634"/>
              <a:gd name="connsiteY77" fmla="*/ 1659388 h 2492063"/>
              <a:gd name="connsiteX78" fmla="*/ 5590283 w 5737634"/>
              <a:gd name="connsiteY78" fmla="*/ 1742732 h 2492063"/>
              <a:gd name="connsiteX79" fmla="*/ 5158324 w 5737634"/>
              <a:gd name="connsiteY79" fmla="*/ 1759972 h 2492063"/>
              <a:gd name="connsiteX80" fmla="*/ 4853048 w 5737634"/>
              <a:gd name="connsiteY80" fmla="*/ 1624527 h 2492063"/>
              <a:gd name="connsiteX81" fmla="*/ 4731890 w 5737634"/>
              <a:gd name="connsiteY81" fmla="*/ 1534801 h 2492063"/>
              <a:gd name="connsiteX82" fmla="*/ 4386228 w 5737634"/>
              <a:gd name="connsiteY82" fmla="*/ 1357350 h 2492063"/>
              <a:gd name="connsiteX83" fmla="*/ 4060092 w 5737634"/>
              <a:gd name="connsiteY83" fmla="*/ 1490129 h 2492063"/>
              <a:gd name="connsiteX84" fmla="*/ 3824158 w 5737634"/>
              <a:gd name="connsiteY84" fmla="*/ 1739684 h 2492063"/>
              <a:gd name="connsiteX85" fmla="*/ 3211033 w 5737634"/>
              <a:gd name="connsiteY85" fmla="*/ 2252224 h 2492063"/>
              <a:gd name="connsiteX86" fmla="*/ 2422459 w 5737634"/>
              <a:gd name="connsiteY86" fmla="*/ 2421769 h 2492063"/>
              <a:gd name="connsiteX87" fmla="*/ 1645219 w 5737634"/>
              <a:gd name="connsiteY87" fmla="*/ 2060200 h 2492063"/>
              <a:gd name="connsiteX88" fmla="*/ 1349182 w 5737634"/>
              <a:gd name="connsiteY88" fmla="*/ 1689963 h 2492063"/>
              <a:gd name="connsiteX89" fmla="*/ 999900 w 5737634"/>
              <a:gd name="connsiteY89" fmla="*/ 1067409 h 2492063"/>
              <a:gd name="connsiteX90" fmla="*/ 632711 w 5737634"/>
              <a:gd name="connsiteY90" fmla="*/ 816235 h 2492063"/>
              <a:gd name="connsiteX91" fmla="*/ 306480 w 5737634"/>
              <a:gd name="connsiteY91" fmla="*/ 908723 h 2492063"/>
              <a:gd name="connsiteX92" fmla="*/ 144841 w 5737634"/>
              <a:gd name="connsiteY92" fmla="*/ 1147038 h 2492063"/>
              <a:gd name="connsiteX93" fmla="*/ 233423 w 5737634"/>
              <a:gd name="connsiteY93" fmla="*/ 1595094 h 2492063"/>
              <a:gd name="connsiteX94" fmla="*/ 422780 w 5737634"/>
              <a:gd name="connsiteY94" fmla="*/ 1706537 h 2492063"/>
              <a:gd name="connsiteX95" fmla="*/ 612232 w 5737634"/>
              <a:gd name="connsiteY95" fmla="*/ 1633671 h 2492063"/>
              <a:gd name="connsiteX96" fmla="*/ 682432 w 5737634"/>
              <a:gd name="connsiteY96" fmla="*/ 1535087 h 2492063"/>
              <a:gd name="connsiteX97" fmla="*/ 646427 w 5737634"/>
              <a:gd name="connsiteY97" fmla="*/ 1372971 h 2492063"/>
              <a:gd name="connsiteX98" fmla="*/ 515935 w 5737634"/>
              <a:gd name="connsiteY98" fmla="*/ 1322679 h 2492063"/>
              <a:gd name="connsiteX99" fmla="*/ 507838 w 5737634"/>
              <a:gd name="connsiteY99" fmla="*/ 1205903 h 2492063"/>
              <a:gd name="connsiteX100" fmla="*/ 675955 w 5737634"/>
              <a:gd name="connsiteY100" fmla="*/ 1219047 h 2492063"/>
              <a:gd name="connsiteX101" fmla="*/ 819496 w 5737634"/>
              <a:gd name="connsiteY101" fmla="*/ 1588046 h 2492063"/>
              <a:gd name="connsiteX102" fmla="*/ 682908 w 5737634"/>
              <a:gd name="connsiteY102" fmla="*/ 1761496 h 2492063"/>
              <a:gd name="connsiteX103" fmla="*/ 628806 w 5737634"/>
              <a:gd name="connsiteY103" fmla="*/ 1796167 h 2492063"/>
              <a:gd name="connsiteX104" fmla="*/ 959419 w 5737634"/>
              <a:gd name="connsiteY104" fmla="*/ 1920564 h 2492063"/>
              <a:gd name="connsiteX105" fmla="*/ 1119724 w 5737634"/>
              <a:gd name="connsiteY105" fmla="*/ 1918468 h 2492063"/>
              <a:gd name="connsiteX106" fmla="*/ 1275744 w 5737634"/>
              <a:gd name="connsiteY106" fmla="*/ 2076869 h 2492063"/>
              <a:gd name="connsiteX107" fmla="*/ 1584925 w 5737634"/>
              <a:gd name="connsiteY107" fmla="*/ 2319852 h 2492063"/>
              <a:gd name="connsiteX108" fmla="*/ 2316350 w 5737634"/>
              <a:gd name="connsiteY108" fmla="*/ 2492064 h 2492063"/>
              <a:gd name="connsiteX109" fmla="*/ 2101752 w 5737634"/>
              <a:gd name="connsiteY109" fmla="*/ 2492064 h 2492063"/>
              <a:gd name="connsiteX110" fmla="*/ 1503106 w 5737634"/>
              <a:gd name="connsiteY110" fmla="*/ 2411101 h 2492063"/>
              <a:gd name="connsiteX111" fmla="*/ 1256027 w 5737634"/>
              <a:gd name="connsiteY111" fmla="*/ 2239842 h 2492063"/>
              <a:gd name="connsiteX112" fmla="*/ 1078195 w 5737634"/>
              <a:gd name="connsiteY112" fmla="*/ 2065153 h 2492063"/>
              <a:gd name="connsiteX113" fmla="*/ 1013711 w 5737634"/>
              <a:gd name="connsiteY113" fmla="*/ 2048675 h 2492063"/>
              <a:gd name="connsiteX114" fmla="*/ 801780 w 5737634"/>
              <a:gd name="connsiteY114" fmla="*/ 2036197 h 2492063"/>
              <a:gd name="connsiteX115" fmla="*/ 491074 w 5737634"/>
              <a:gd name="connsiteY115" fmla="*/ 1831219 h 2492063"/>
              <a:gd name="connsiteX116" fmla="*/ 164462 w 5737634"/>
              <a:gd name="connsiteY116" fmla="*/ 1712252 h 2492063"/>
              <a:gd name="connsiteX117" fmla="*/ 61 w 5737634"/>
              <a:gd name="connsiteY117" fmla="*/ 1225715 h 2492063"/>
              <a:gd name="connsiteX118" fmla="*/ 159128 w 5737634"/>
              <a:gd name="connsiteY118" fmla="*/ 857097 h 2492063"/>
              <a:gd name="connsiteX119" fmla="*/ 576799 w 5737634"/>
              <a:gd name="connsiteY119" fmla="*/ 660978 h 2492063"/>
              <a:gd name="connsiteX120" fmla="*/ 896173 w 5737634"/>
              <a:gd name="connsiteY120" fmla="*/ 738606 h 2492063"/>
              <a:gd name="connsiteX121" fmla="*/ 888743 w 5737634"/>
              <a:gd name="connsiteY121" fmla="*/ 581444 h 2492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5737634" h="2492063">
                <a:moveTo>
                  <a:pt x="888743" y="581444"/>
                </a:moveTo>
                <a:cubicBezTo>
                  <a:pt x="917890" y="278930"/>
                  <a:pt x="1186780" y="19374"/>
                  <a:pt x="1490247" y="1181"/>
                </a:cubicBezTo>
                <a:cubicBezTo>
                  <a:pt x="1630169" y="-8630"/>
                  <a:pt x="1776473" y="42900"/>
                  <a:pt x="1871437" y="147961"/>
                </a:cubicBezTo>
                <a:cubicBezTo>
                  <a:pt x="1971450" y="257689"/>
                  <a:pt x="2007264" y="410946"/>
                  <a:pt x="2008312" y="556012"/>
                </a:cubicBezTo>
                <a:cubicBezTo>
                  <a:pt x="2131279" y="484479"/>
                  <a:pt x="2281584" y="442093"/>
                  <a:pt x="2422173" y="481717"/>
                </a:cubicBezTo>
                <a:cubicBezTo>
                  <a:pt x="2564096" y="513816"/>
                  <a:pt x="2680015" y="622116"/>
                  <a:pt x="2738212" y="753465"/>
                </a:cubicBezTo>
                <a:cubicBezTo>
                  <a:pt x="2826700" y="728415"/>
                  <a:pt x="2923950" y="719271"/>
                  <a:pt x="3011866" y="751846"/>
                </a:cubicBezTo>
                <a:cubicBezTo>
                  <a:pt x="3095686" y="779850"/>
                  <a:pt x="3164837" y="845191"/>
                  <a:pt x="3255515" y="853287"/>
                </a:cubicBezTo>
                <a:cubicBezTo>
                  <a:pt x="3390484" y="869385"/>
                  <a:pt x="3517738" y="804900"/>
                  <a:pt x="3628705" y="735463"/>
                </a:cubicBezTo>
                <a:cubicBezTo>
                  <a:pt x="3817490" y="624973"/>
                  <a:pt x="4043899" y="583063"/>
                  <a:pt x="4260498" y="610019"/>
                </a:cubicBezTo>
                <a:cubicBezTo>
                  <a:pt x="4494241" y="637451"/>
                  <a:pt x="4716079" y="753275"/>
                  <a:pt x="4872574" y="929106"/>
                </a:cubicBezTo>
                <a:cubicBezTo>
                  <a:pt x="4944012" y="1007878"/>
                  <a:pt x="4999448" y="1099318"/>
                  <a:pt x="5067837" y="1180566"/>
                </a:cubicBezTo>
                <a:cubicBezTo>
                  <a:pt x="5162039" y="1290485"/>
                  <a:pt x="5279197" y="1376972"/>
                  <a:pt x="5395211" y="1462125"/>
                </a:cubicBezTo>
                <a:cubicBezTo>
                  <a:pt x="5251384" y="1411167"/>
                  <a:pt x="5129273" y="1313821"/>
                  <a:pt x="5016307" y="1213713"/>
                </a:cubicBezTo>
                <a:cubicBezTo>
                  <a:pt x="4947536" y="1154944"/>
                  <a:pt x="4893720" y="1081887"/>
                  <a:pt x="4832379" y="1016165"/>
                </a:cubicBezTo>
                <a:cubicBezTo>
                  <a:pt x="4729795" y="917010"/>
                  <a:pt x="4610161" y="832618"/>
                  <a:pt x="4476239" y="781755"/>
                </a:cubicBezTo>
                <a:cubicBezTo>
                  <a:pt x="4162962" y="664407"/>
                  <a:pt x="3797392" y="736225"/>
                  <a:pt x="3532216" y="933583"/>
                </a:cubicBezTo>
                <a:cubicBezTo>
                  <a:pt x="3468494" y="979684"/>
                  <a:pt x="3388389" y="1001306"/>
                  <a:pt x="3310189" y="997305"/>
                </a:cubicBezTo>
                <a:cubicBezTo>
                  <a:pt x="3224654" y="992067"/>
                  <a:pt x="3142263" y="963968"/>
                  <a:pt x="3065872" y="926249"/>
                </a:cubicBezTo>
                <a:cubicBezTo>
                  <a:pt x="2977576" y="881386"/>
                  <a:pt x="2872705" y="878814"/>
                  <a:pt x="2778694" y="906056"/>
                </a:cubicBezTo>
                <a:cubicBezTo>
                  <a:pt x="2780599" y="970826"/>
                  <a:pt x="2786123" y="1036834"/>
                  <a:pt x="2769550" y="1100366"/>
                </a:cubicBezTo>
                <a:cubicBezTo>
                  <a:pt x="2741070" y="1224096"/>
                  <a:pt x="2653535" y="1340491"/>
                  <a:pt x="2528567" y="1377734"/>
                </a:cubicBezTo>
                <a:cubicBezTo>
                  <a:pt x="2451319" y="1400308"/>
                  <a:pt x="2361118" y="1401737"/>
                  <a:pt x="2291395" y="1356684"/>
                </a:cubicBezTo>
                <a:cubicBezTo>
                  <a:pt x="2212147" y="1303439"/>
                  <a:pt x="2172237" y="1204379"/>
                  <a:pt x="2176809" y="1110939"/>
                </a:cubicBezTo>
                <a:cubicBezTo>
                  <a:pt x="2177476" y="1035120"/>
                  <a:pt x="2221005" y="965682"/>
                  <a:pt x="2277774" y="918153"/>
                </a:cubicBezTo>
                <a:cubicBezTo>
                  <a:pt x="2295871" y="903198"/>
                  <a:pt x="2319017" y="887101"/>
                  <a:pt x="2343687" y="895959"/>
                </a:cubicBezTo>
                <a:cubicBezTo>
                  <a:pt x="2367214" y="916724"/>
                  <a:pt x="2381882" y="952347"/>
                  <a:pt x="2368357" y="982542"/>
                </a:cubicBezTo>
                <a:cubicBezTo>
                  <a:pt x="2349973" y="1010736"/>
                  <a:pt x="2315112" y="1028071"/>
                  <a:pt x="2307968" y="1063218"/>
                </a:cubicBezTo>
                <a:cubicBezTo>
                  <a:pt x="2289680" y="1141800"/>
                  <a:pt x="2360737" y="1227144"/>
                  <a:pt x="2441985" y="1221429"/>
                </a:cubicBezTo>
                <a:cubicBezTo>
                  <a:pt x="2534949" y="1215047"/>
                  <a:pt x="2616959" y="1142466"/>
                  <a:pt x="2641534" y="1053598"/>
                </a:cubicBezTo>
                <a:cubicBezTo>
                  <a:pt x="2666775" y="967302"/>
                  <a:pt x="2649439" y="872337"/>
                  <a:pt x="2605815" y="794899"/>
                </a:cubicBezTo>
                <a:cubicBezTo>
                  <a:pt x="2563429" y="721747"/>
                  <a:pt x="2498944" y="655548"/>
                  <a:pt x="2415315" y="632784"/>
                </a:cubicBezTo>
                <a:cubicBezTo>
                  <a:pt x="2317017" y="605447"/>
                  <a:pt x="2210337" y="621735"/>
                  <a:pt x="2118706" y="664026"/>
                </a:cubicBezTo>
                <a:cubicBezTo>
                  <a:pt x="2050793" y="696315"/>
                  <a:pt x="1987547" y="746417"/>
                  <a:pt x="1956210" y="816426"/>
                </a:cubicBezTo>
                <a:cubicBezTo>
                  <a:pt x="1900679" y="934631"/>
                  <a:pt x="1885820" y="1069410"/>
                  <a:pt x="1902203" y="1198188"/>
                </a:cubicBezTo>
                <a:cubicBezTo>
                  <a:pt x="1922777" y="1357731"/>
                  <a:pt x="1985166" y="1517561"/>
                  <a:pt x="2102133" y="1631194"/>
                </a:cubicBezTo>
                <a:cubicBezTo>
                  <a:pt x="2225005" y="1746161"/>
                  <a:pt x="2386168" y="1826647"/>
                  <a:pt x="2556190" y="1832648"/>
                </a:cubicBezTo>
                <a:cubicBezTo>
                  <a:pt x="2746785" y="1843125"/>
                  <a:pt x="2931284" y="1772069"/>
                  <a:pt x="3093685" y="1677962"/>
                </a:cubicBezTo>
                <a:cubicBezTo>
                  <a:pt x="3354385" y="1527753"/>
                  <a:pt x="3562411" y="1305725"/>
                  <a:pt x="3808156" y="1134656"/>
                </a:cubicBezTo>
                <a:cubicBezTo>
                  <a:pt x="3917312" y="1059313"/>
                  <a:pt x="4037137" y="996067"/>
                  <a:pt x="4167153" y="966444"/>
                </a:cubicBezTo>
                <a:cubicBezTo>
                  <a:pt x="4247354" y="950252"/>
                  <a:pt x="4331078" y="936536"/>
                  <a:pt x="4411946" y="957586"/>
                </a:cubicBezTo>
                <a:cubicBezTo>
                  <a:pt x="4564250" y="993400"/>
                  <a:pt x="4690647" y="1093698"/>
                  <a:pt x="4804947" y="1195997"/>
                </a:cubicBezTo>
                <a:cubicBezTo>
                  <a:pt x="4882480" y="1264672"/>
                  <a:pt x="4952394" y="1342015"/>
                  <a:pt x="5035642" y="1404213"/>
                </a:cubicBezTo>
                <a:cubicBezTo>
                  <a:pt x="5173755" y="1512036"/>
                  <a:pt x="5341109" y="1593666"/>
                  <a:pt x="5519227" y="1596428"/>
                </a:cubicBezTo>
                <a:cubicBezTo>
                  <a:pt x="5428453" y="1644243"/>
                  <a:pt x="5320916" y="1613478"/>
                  <a:pt x="5231762" y="1576806"/>
                </a:cubicBezTo>
                <a:cubicBezTo>
                  <a:pt x="5057169" y="1500797"/>
                  <a:pt x="4905721" y="1381068"/>
                  <a:pt x="4767514" y="1251909"/>
                </a:cubicBezTo>
                <a:cubicBezTo>
                  <a:pt x="4655595" y="1149896"/>
                  <a:pt x="4510815" y="1080554"/>
                  <a:pt x="4358224" y="1073410"/>
                </a:cubicBezTo>
                <a:cubicBezTo>
                  <a:pt x="4142102" y="1060932"/>
                  <a:pt x="3932647" y="1158087"/>
                  <a:pt x="3773199" y="1298772"/>
                </a:cubicBezTo>
                <a:cubicBezTo>
                  <a:pt x="3674234" y="1390212"/>
                  <a:pt x="3582699" y="1489557"/>
                  <a:pt x="3480400" y="1577473"/>
                </a:cubicBezTo>
                <a:cubicBezTo>
                  <a:pt x="3279899" y="1753209"/>
                  <a:pt x="3049204" y="1910372"/>
                  <a:pt x="2783551" y="1963140"/>
                </a:cubicBezTo>
                <a:cubicBezTo>
                  <a:pt x="2414648" y="2042579"/>
                  <a:pt x="2003359" y="1844459"/>
                  <a:pt x="1842100" y="1501845"/>
                </a:cubicBezTo>
                <a:cubicBezTo>
                  <a:pt x="1761233" y="1336491"/>
                  <a:pt x="1745041" y="1146276"/>
                  <a:pt x="1773806" y="966063"/>
                </a:cubicBezTo>
                <a:cubicBezTo>
                  <a:pt x="1698178" y="992638"/>
                  <a:pt x="1613691" y="1003878"/>
                  <a:pt x="1536538" y="976827"/>
                </a:cubicBezTo>
                <a:cubicBezTo>
                  <a:pt x="1467292" y="953776"/>
                  <a:pt x="1415380" y="893292"/>
                  <a:pt x="1394044" y="824617"/>
                </a:cubicBezTo>
                <a:cubicBezTo>
                  <a:pt x="1363755" y="732987"/>
                  <a:pt x="1371565" y="619830"/>
                  <a:pt x="1439669" y="546487"/>
                </a:cubicBezTo>
                <a:cubicBezTo>
                  <a:pt x="1474150" y="513054"/>
                  <a:pt x="1515012" y="477145"/>
                  <a:pt x="1565399" y="474954"/>
                </a:cubicBezTo>
                <a:cubicBezTo>
                  <a:pt x="1601880" y="480193"/>
                  <a:pt x="1606261" y="528390"/>
                  <a:pt x="1600356" y="557346"/>
                </a:cubicBezTo>
                <a:cubicBezTo>
                  <a:pt x="1582163" y="591636"/>
                  <a:pt x="1538348" y="603732"/>
                  <a:pt x="1522918" y="640213"/>
                </a:cubicBezTo>
                <a:cubicBezTo>
                  <a:pt x="1490247" y="713460"/>
                  <a:pt x="1544063" y="807663"/>
                  <a:pt x="1621978" y="821569"/>
                </a:cubicBezTo>
                <a:cubicBezTo>
                  <a:pt x="1685319" y="831189"/>
                  <a:pt x="1751994" y="806710"/>
                  <a:pt x="1795999" y="760609"/>
                </a:cubicBezTo>
                <a:cubicBezTo>
                  <a:pt x="1851340" y="705459"/>
                  <a:pt x="1873533" y="625068"/>
                  <a:pt x="1876200" y="548868"/>
                </a:cubicBezTo>
                <a:cubicBezTo>
                  <a:pt x="1877629" y="435330"/>
                  <a:pt x="1834766" y="317697"/>
                  <a:pt x="1747993" y="241973"/>
                </a:cubicBezTo>
                <a:cubicBezTo>
                  <a:pt x="1685224" y="187299"/>
                  <a:pt x="1600070" y="166344"/>
                  <a:pt x="1518441" y="165392"/>
                </a:cubicBezTo>
                <a:cubicBezTo>
                  <a:pt x="1399188" y="166154"/>
                  <a:pt x="1278316" y="207111"/>
                  <a:pt x="1189352" y="287693"/>
                </a:cubicBezTo>
                <a:cubicBezTo>
                  <a:pt x="1138965" y="338842"/>
                  <a:pt x="1102579" y="402755"/>
                  <a:pt x="1077433" y="469716"/>
                </a:cubicBezTo>
                <a:cubicBezTo>
                  <a:pt x="1028951" y="598303"/>
                  <a:pt x="1030570" y="740035"/>
                  <a:pt x="1051144" y="874147"/>
                </a:cubicBezTo>
                <a:cubicBezTo>
                  <a:pt x="1053430" y="911009"/>
                  <a:pt x="1082958" y="935774"/>
                  <a:pt x="1101341" y="965111"/>
                </a:cubicBezTo>
                <a:cubicBezTo>
                  <a:pt x="1244692" y="1177614"/>
                  <a:pt x="1334323" y="1421739"/>
                  <a:pt x="1484437" y="1630051"/>
                </a:cubicBezTo>
                <a:cubicBezTo>
                  <a:pt x="1628264" y="1832362"/>
                  <a:pt x="1802762" y="2017909"/>
                  <a:pt x="2017265" y="2145925"/>
                </a:cubicBezTo>
                <a:cubicBezTo>
                  <a:pt x="2201098" y="2256701"/>
                  <a:pt x="2417315" y="2317471"/>
                  <a:pt x="2632485" y="2304802"/>
                </a:cubicBezTo>
                <a:cubicBezTo>
                  <a:pt x="2870800" y="2290515"/>
                  <a:pt x="3097972" y="2193264"/>
                  <a:pt x="3289424" y="2053723"/>
                </a:cubicBezTo>
                <a:cubicBezTo>
                  <a:pt x="3538217" y="1876272"/>
                  <a:pt x="3713096" y="1619002"/>
                  <a:pt x="3946268" y="1423930"/>
                </a:cubicBezTo>
                <a:cubicBezTo>
                  <a:pt x="4056472" y="1331538"/>
                  <a:pt x="4181726" y="1244955"/>
                  <a:pt x="4327554" y="1224858"/>
                </a:cubicBezTo>
                <a:cubicBezTo>
                  <a:pt x="4454141" y="1205427"/>
                  <a:pt x="4581681" y="1260672"/>
                  <a:pt x="4671978" y="1347540"/>
                </a:cubicBezTo>
                <a:cubicBezTo>
                  <a:pt x="4779515" y="1452410"/>
                  <a:pt x="4897625" y="1548327"/>
                  <a:pt x="5032023" y="1616526"/>
                </a:cubicBezTo>
                <a:cubicBezTo>
                  <a:pt x="5158420" y="1681010"/>
                  <a:pt x="5299294" y="1723110"/>
                  <a:pt x="5442265" y="1718348"/>
                </a:cubicBezTo>
                <a:cubicBezTo>
                  <a:pt x="5544087" y="1720729"/>
                  <a:pt x="5643242" y="1691773"/>
                  <a:pt x="5737635" y="1656054"/>
                </a:cubicBezTo>
                <a:lnTo>
                  <a:pt x="5737635" y="1659388"/>
                </a:lnTo>
                <a:cubicBezTo>
                  <a:pt x="5689915" y="1689487"/>
                  <a:pt x="5643337" y="1722348"/>
                  <a:pt x="5590283" y="1742732"/>
                </a:cubicBezTo>
                <a:cubicBezTo>
                  <a:pt x="5453504" y="1797024"/>
                  <a:pt x="5299771" y="1794072"/>
                  <a:pt x="5158324" y="1759972"/>
                </a:cubicBezTo>
                <a:cubicBezTo>
                  <a:pt x="5049739" y="1732921"/>
                  <a:pt x="4947917" y="1683296"/>
                  <a:pt x="4853048" y="1624527"/>
                </a:cubicBezTo>
                <a:cubicBezTo>
                  <a:pt x="4810852" y="1597285"/>
                  <a:pt x="4766180" y="1572330"/>
                  <a:pt x="4731890" y="1534801"/>
                </a:cubicBezTo>
                <a:cubicBezTo>
                  <a:pt x="4639212" y="1442409"/>
                  <a:pt x="4520626" y="1364113"/>
                  <a:pt x="4386228" y="1357350"/>
                </a:cubicBezTo>
                <a:cubicBezTo>
                  <a:pt x="4264308" y="1352874"/>
                  <a:pt x="4151246" y="1413834"/>
                  <a:pt x="4060092" y="1490129"/>
                </a:cubicBezTo>
                <a:cubicBezTo>
                  <a:pt x="3971605" y="1563376"/>
                  <a:pt x="3897405" y="1651673"/>
                  <a:pt x="3824158" y="1739684"/>
                </a:cubicBezTo>
                <a:cubicBezTo>
                  <a:pt x="3650422" y="1942947"/>
                  <a:pt x="3447444" y="2124970"/>
                  <a:pt x="3211033" y="2252224"/>
                </a:cubicBezTo>
                <a:cubicBezTo>
                  <a:pt x="2971765" y="2382145"/>
                  <a:pt x="2694779" y="2450249"/>
                  <a:pt x="2422459" y="2421769"/>
                </a:cubicBezTo>
                <a:cubicBezTo>
                  <a:pt x="2132041" y="2393766"/>
                  <a:pt x="1856293" y="2260130"/>
                  <a:pt x="1645219" y="2060200"/>
                </a:cubicBezTo>
                <a:cubicBezTo>
                  <a:pt x="1528633" y="1952377"/>
                  <a:pt x="1435192" y="1822647"/>
                  <a:pt x="1349182" y="1689963"/>
                </a:cubicBezTo>
                <a:cubicBezTo>
                  <a:pt x="1220118" y="1489653"/>
                  <a:pt x="1119343" y="1273245"/>
                  <a:pt x="999900" y="1067409"/>
                </a:cubicBezTo>
                <a:cubicBezTo>
                  <a:pt x="921414" y="936155"/>
                  <a:pt x="784349" y="840238"/>
                  <a:pt x="632711" y="816235"/>
                </a:cubicBezTo>
                <a:cubicBezTo>
                  <a:pt x="517268" y="797280"/>
                  <a:pt x="395443" y="833380"/>
                  <a:pt x="306480" y="908723"/>
                </a:cubicBezTo>
                <a:cubicBezTo>
                  <a:pt x="232661" y="971588"/>
                  <a:pt x="173130" y="1053693"/>
                  <a:pt x="144841" y="1147038"/>
                </a:cubicBezTo>
                <a:cubicBezTo>
                  <a:pt x="100454" y="1298962"/>
                  <a:pt x="134649" y="1471460"/>
                  <a:pt x="233423" y="1595094"/>
                </a:cubicBezTo>
                <a:cubicBezTo>
                  <a:pt x="280096" y="1653292"/>
                  <a:pt x="347152" y="1699203"/>
                  <a:pt x="422780" y="1706537"/>
                </a:cubicBezTo>
                <a:cubicBezTo>
                  <a:pt x="492979" y="1712442"/>
                  <a:pt x="561083" y="1679772"/>
                  <a:pt x="612232" y="1633671"/>
                </a:cubicBezTo>
                <a:cubicBezTo>
                  <a:pt x="641950" y="1606334"/>
                  <a:pt x="674431" y="1576521"/>
                  <a:pt x="682432" y="1535087"/>
                </a:cubicBezTo>
                <a:cubicBezTo>
                  <a:pt x="692814" y="1479556"/>
                  <a:pt x="683098" y="1417358"/>
                  <a:pt x="646427" y="1372971"/>
                </a:cubicBezTo>
                <a:cubicBezTo>
                  <a:pt x="613090" y="1334395"/>
                  <a:pt x="553844" y="1354302"/>
                  <a:pt x="515935" y="1322679"/>
                </a:cubicBezTo>
                <a:cubicBezTo>
                  <a:pt x="474120" y="1300867"/>
                  <a:pt x="466024" y="1231239"/>
                  <a:pt x="507838" y="1205903"/>
                </a:cubicBezTo>
                <a:cubicBezTo>
                  <a:pt x="560512" y="1176852"/>
                  <a:pt x="625948" y="1191044"/>
                  <a:pt x="675955" y="1219047"/>
                </a:cubicBezTo>
                <a:cubicBezTo>
                  <a:pt x="799875" y="1291056"/>
                  <a:pt x="856739" y="1451934"/>
                  <a:pt x="819496" y="1588046"/>
                </a:cubicBezTo>
                <a:cubicBezTo>
                  <a:pt x="799684" y="1661103"/>
                  <a:pt x="748535" y="1724444"/>
                  <a:pt x="682908" y="1761496"/>
                </a:cubicBezTo>
                <a:cubicBezTo>
                  <a:pt x="664239" y="1772164"/>
                  <a:pt x="646141" y="1783499"/>
                  <a:pt x="628806" y="1796167"/>
                </a:cubicBezTo>
                <a:cubicBezTo>
                  <a:pt x="705196" y="1896561"/>
                  <a:pt x="841690" y="1915992"/>
                  <a:pt x="959419" y="1920564"/>
                </a:cubicBezTo>
                <a:cubicBezTo>
                  <a:pt x="1012949" y="1929708"/>
                  <a:pt x="1072195" y="1876082"/>
                  <a:pt x="1119724" y="1918468"/>
                </a:cubicBezTo>
                <a:cubicBezTo>
                  <a:pt x="1173541" y="1969332"/>
                  <a:pt x="1220023" y="2027720"/>
                  <a:pt x="1275744" y="2076869"/>
                </a:cubicBezTo>
                <a:cubicBezTo>
                  <a:pt x="1372613" y="2165071"/>
                  <a:pt x="1465006" y="2262511"/>
                  <a:pt x="1584925" y="2319852"/>
                </a:cubicBezTo>
                <a:cubicBezTo>
                  <a:pt x="1813049" y="2430532"/>
                  <a:pt x="2069462" y="2452630"/>
                  <a:pt x="2316350" y="2492064"/>
                </a:cubicBezTo>
                <a:lnTo>
                  <a:pt x="2101752" y="2492064"/>
                </a:lnTo>
                <a:cubicBezTo>
                  <a:pt x="1901251" y="2479110"/>
                  <a:pt x="1693606" y="2484539"/>
                  <a:pt x="1503106" y="2411101"/>
                </a:cubicBezTo>
                <a:cubicBezTo>
                  <a:pt x="1407570" y="2375287"/>
                  <a:pt x="1332799" y="2304231"/>
                  <a:pt x="1256027" y="2239842"/>
                </a:cubicBezTo>
                <a:cubicBezTo>
                  <a:pt x="1190305" y="2188312"/>
                  <a:pt x="1147633" y="2112397"/>
                  <a:pt x="1078195" y="2065153"/>
                </a:cubicBezTo>
                <a:cubicBezTo>
                  <a:pt x="1059431" y="2052009"/>
                  <a:pt x="1036285" y="2047056"/>
                  <a:pt x="1013711" y="2048675"/>
                </a:cubicBezTo>
                <a:cubicBezTo>
                  <a:pt x="942940" y="2052675"/>
                  <a:pt x="870836" y="2054009"/>
                  <a:pt x="801780" y="2036197"/>
                </a:cubicBezTo>
                <a:cubicBezTo>
                  <a:pt x="679098" y="2003622"/>
                  <a:pt x="576133" y="1922659"/>
                  <a:pt x="491074" y="1831219"/>
                </a:cubicBezTo>
                <a:cubicBezTo>
                  <a:pt x="370774" y="1852174"/>
                  <a:pt x="245044" y="1802358"/>
                  <a:pt x="164462" y="1712252"/>
                </a:cubicBezTo>
                <a:cubicBezTo>
                  <a:pt x="45495" y="1581569"/>
                  <a:pt x="-1940" y="1399356"/>
                  <a:pt x="61" y="1225715"/>
                </a:cubicBezTo>
                <a:cubicBezTo>
                  <a:pt x="2251" y="1087983"/>
                  <a:pt x="63402" y="954919"/>
                  <a:pt x="159128" y="857097"/>
                </a:cubicBezTo>
                <a:cubicBezTo>
                  <a:pt x="267618" y="742702"/>
                  <a:pt x="419827" y="672789"/>
                  <a:pt x="576799" y="660978"/>
                </a:cubicBezTo>
                <a:cubicBezTo>
                  <a:pt x="687194" y="654691"/>
                  <a:pt x="805780" y="669645"/>
                  <a:pt x="896173" y="738606"/>
                </a:cubicBezTo>
                <a:cubicBezTo>
                  <a:pt x="888838" y="686695"/>
                  <a:pt x="882838" y="633927"/>
                  <a:pt x="888743" y="581444"/>
                </a:cubicBezTo>
                <a:close/>
              </a:path>
            </a:pathLst>
          </a:custGeom>
          <a:solidFill>
            <a:srgbClr val="7C182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latin typeface="汉仪大宋简" pitchFamily="49" charset="-122"/>
              <a:ea typeface="汉仪大宋简" pitchFamily="49" charset="-122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 descr="e7d195523061f1c0092ce48a5fc95870a0687ac45bc8b2caB227BFDC40F9DB2B7A559DE97B8BDC6E716585DDCE188C7BF488BAA08C98985C74A3E1B5E305210FABE6A8AE2A6A8AB67019A6860E9B7AF5159397336B0ABBE29A758D929466F82B2D51184BE6FFFF85A1EF7C3DE9210637568495AD1229F6FAC4D60A45E9E2A28747B1FF9F0B6DD3F6"/>
          <p:cNvSpPr txBox="1"/>
          <p:nvPr/>
        </p:nvSpPr>
        <p:spPr>
          <a:xfrm>
            <a:off x="2055158" y="1822075"/>
            <a:ext cx="3768874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3200" b="1" dirty="0">
                <a:solidFill>
                  <a:srgbClr val="820305"/>
                </a:solidFill>
                <a:latin typeface="汉仪大宋简" pitchFamily="49" charset="-122"/>
                <a:ea typeface="汉仪大宋简" pitchFamily="49" charset="-122"/>
              </a:rPr>
              <a:t>单击添加大标题</a:t>
            </a:r>
          </a:p>
        </p:txBody>
      </p:sp>
      <p:sp>
        <p:nvSpPr>
          <p:cNvPr id="7" name="文本框 21"/>
          <p:cNvSpPr txBox="1"/>
          <p:nvPr/>
        </p:nvSpPr>
        <p:spPr>
          <a:xfrm>
            <a:off x="5245338" y="3388024"/>
            <a:ext cx="2579966" cy="1848012"/>
          </a:xfrm>
          <a:prstGeom prst="rect">
            <a:avLst/>
          </a:prstGeom>
        </p:spPr>
        <p:txBody>
          <a:bodyPr vert="eaVert"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</a:pPr>
            <a:r>
              <a:rPr lang="zh-CN" altLang="en-US" sz="1400" kern="1500" dirty="0">
                <a:solidFill>
                  <a:schemeClr val="bg2">
                    <a:lumMod val="10000"/>
                  </a:schemeClr>
                </a:solidFill>
                <a:latin typeface="汉仪大宋简" pitchFamily="49" charset="-122"/>
                <a:ea typeface="汉仪大宋简" pitchFamily="49" charset="-122"/>
                <a:cs typeface="思源宋体 CN Light" panose="02020300000000000000" pitchFamily="18" charset="-122"/>
                <a:sym typeface="+mn-ea"/>
              </a:rPr>
              <a:t>单击此处输入你的正文，文字是您思想的提炼，为了最终演示发布的良好效果，请尽量言简意赅的阐述观点，</a:t>
            </a:r>
            <a:endParaRPr lang="zh-CN" altLang="en-US" sz="1400" kern="1500" spc="150" dirty="0">
              <a:solidFill>
                <a:schemeClr val="bg2">
                  <a:lumMod val="10000"/>
                </a:schemeClr>
              </a:solidFill>
              <a:latin typeface="汉仪大宋简" pitchFamily="49" charset="-122"/>
              <a:ea typeface="汉仪大宋简" pitchFamily="49" charset="-122"/>
              <a:cs typeface="+mn-ea"/>
              <a:sym typeface="+mn-lt"/>
            </a:endParaRPr>
          </a:p>
          <a:p>
            <a:pPr fontAlgn="auto">
              <a:lnSpc>
                <a:spcPct val="150000"/>
              </a:lnSpc>
            </a:pPr>
            <a:endParaRPr lang="zh-CN" altLang="en-US" sz="1400" kern="1500" spc="150" dirty="0">
              <a:solidFill>
                <a:schemeClr val="bg2">
                  <a:lumMod val="10000"/>
                </a:schemeClr>
              </a:solidFill>
              <a:latin typeface="汉仪大宋简" pitchFamily="49" charset="-122"/>
              <a:ea typeface="汉仪大宋简" pitchFamily="49" charset="-122"/>
              <a:cs typeface="+mn-ea"/>
              <a:sym typeface="+mn-lt"/>
            </a:endParaRPr>
          </a:p>
        </p:txBody>
      </p:sp>
      <p:sp>
        <p:nvSpPr>
          <p:cNvPr id="14" name="文本框 21"/>
          <p:cNvSpPr txBox="1"/>
          <p:nvPr/>
        </p:nvSpPr>
        <p:spPr>
          <a:xfrm>
            <a:off x="2699267" y="3404922"/>
            <a:ext cx="2579966" cy="1848012"/>
          </a:xfrm>
          <a:prstGeom prst="rect">
            <a:avLst/>
          </a:prstGeom>
        </p:spPr>
        <p:txBody>
          <a:bodyPr vert="eaVert"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</a:pPr>
            <a:r>
              <a:rPr lang="zh-CN" altLang="en-US" sz="1400" kern="1500" dirty="0">
                <a:solidFill>
                  <a:schemeClr val="bg2">
                    <a:lumMod val="10000"/>
                  </a:schemeClr>
                </a:solidFill>
                <a:latin typeface="汉仪大宋简" pitchFamily="49" charset="-122"/>
                <a:ea typeface="汉仪大宋简" pitchFamily="49" charset="-122"/>
                <a:cs typeface="思源宋体 CN Light" panose="02020300000000000000" pitchFamily="18" charset="-122"/>
                <a:sym typeface="+mn-ea"/>
              </a:rPr>
              <a:t>单击此处输入你的正文，文字是您思想的提炼，为了最终演示发布的良好效果，请尽量言简意赅的阐述观点，</a:t>
            </a:r>
            <a:endParaRPr lang="zh-CN" altLang="en-US" sz="1400" kern="1500" spc="150" dirty="0">
              <a:solidFill>
                <a:schemeClr val="bg2">
                  <a:lumMod val="10000"/>
                </a:schemeClr>
              </a:solidFill>
              <a:latin typeface="汉仪大宋简" pitchFamily="49" charset="-122"/>
              <a:ea typeface="汉仪大宋简" pitchFamily="49" charset="-122"/>
              <a:cs typeface="+mn-ea"/>
              <a:sym typeface="+mn-lt"/>
            </a:endParaRPr>
          </a:p>
          <a:p>
            <a:pPr fontAlgn="auto">
              <a:lnSpc>
                <a:spcPct val="150000"/>
              </a:lnSpc>
            </a:pPr>
            <a:endParaRPr lang="zh-CN" altLang="en-US" sz="1400" kern="1500" spc="150" dirty="0">
              <a:solidFill>
                <a:schemeClr val="bg2">
                  <a:lumMod val="10000"/>
                </a:schemeClr>
              </a:solidFill>
              <a:latin typeface="汉仪大宋简" pitchFamily="49" charset="-122"/>
              <a:ea typeface="汉仪大宋简" pitchFamily="49" charset="-122"/>
              <a:cs typeface="+mn-ea"/>
              <a:sym typeface="+mn-lt"/>
            </a:endParaRPr>
          </a:p>
        </p:txBody>
      </p:sp>
      <p:sp>
        <p:nvSpPr>
          <p:cNvPr id="15" name="文本框 21"/>
          <p:cNvSpPr txBox="1"/>
          <p:nvPr/>
        </p:nvSpPr>
        <p:spPr>
          <a:xfrm>
            <a:off x="151816" y="3429000"/>
            <a:ext cx="2579966" cy="1848012"/>
          </a:xfrm>
          <a:prstGeom prst="rect">
            <a:avLst/>
          </a:prstGeom>
        </p:spPr>
        <p:txBody>
          <a:bodyPr vert="eaVert"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</a:pPr>
            <a:r>
              <a:rPr lang="zh-CN" altLang="en-US" sz="1400" kern="1500" dirty="0">
                <a:solidFill>
                  <a:schemeClr val="bg2">
                    <a:lumMod val="10000"/>
                  </a:schemeClr>
                </a:solidFill>
                <a:latin typeface="汉仪大宋简" pitchFamily="49" charset="-122"/>
                <a:ea typeface="汉仪大宋简" pitchFamily="49" charset="-122"/>
                <a:cs typeface="思源宋体 CN Light" panose="02020300000000000000" pitchFamily="18" charset="-122"/>
                <a:sym typeface="+mn-ea"/>
              </a:rPr>
              <a:t>单击此处输入你的正文，文字是您思想的提炼，为了最终演示发布的良好效果，请尽量言简意赅的阐述观点</a:t>
            </a:r>
            <a:r>
              <a:rPr lang="zh-CN" altLang="en-US" sz="1400" kern="1500" dirty="0">
                <a:solidFill>
                  <a:srgbClr val="560000"/>
                </a:solidFill>
                <a:latin typeface="汉仪大宋简" pitchFamily="49" charset="-122"/>
                <a:ea typeface="汉仪大宋简" pitchFamily="49" charset="-122"/>
                <a:cs typeface="思源宋体 CN Light" panose="02020300000000000000" pitchFamily="18" charset="-122"/>
                <a:sym typeface="+mn-ea"/>
              </a:rPr>
              <a:t>，</a:t>
            </a:r>
            <a:endParaRPr lang="zh-CN" altLang="en-US" sz="1400" kern="1500" spc="150" dirty="0">
              <a:solidFill>
                <a:srgbClr val="560000"/>
              </a:solidFill>
              <a:latin typeface="汉仪大宋简" pitchFamily="49" charset="-122"/>
              <a:ea typeface="汉仪大宋简" pitchFamily="49" charset="-122"/>
              <a:cs typeface="+mn-ea"/>
              <a:sym typeface="+mn-lt"/>
            </a:endParaRPr>
          </a:p>
          <a:p>
            <a:pPr fontAlgn="auto">
              <a:lnSpc>
                <a:spcPct val="150000"/>
              </a:lnSpc>
            </a:pPr>
            <a:endParaRPr lang="zh-CN" altLang="en-US" sz="1400" kern="1500" spc="150" dirty="0">
              <a:solidFill>
                <a:schemeClr val="bg2">
                  <a:lumMod val="10000"/>
                </a:schemeClr>
              </a:solidFill>
              <a:latin typeface="汉仪大宋简" pitchFamily="49" charset="-122"/>
              <a:ea typeface="汉仪大宋简" pitchFamily="49" charset="-122"/>
              <a:cs typeface="+mn-ea"/>
              <a:sym typeface="+mn-lt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74923" y="2741796"/>
            <a:ext cx="7725507" cy="409274"/>
            <a:chOff x="474923" y="2741796"/>
            <a:chExt cx="7725507" cy="40927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474923" y="2942491"/>
              <a:ext cx="7725507" cy="0"/>
            </a:xfrm>
            <a:prstGeom prst="line">
              <a:avLst/>
            </a:prstGeom>
            <a:ln>
              <a:solidFill>
                <a:srgbClr val="7E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6576701" y="2746102"/>
              <a:ext cx="433072" cy="404968"/>
              <a:chOff x="5945663" y="2734379"/>
              <a:chExt cx="433072" cy="404968"/>
            </a:xfrm>
          </p:grpSpPr>
          <p:sp>
            <p:nvSpPr>
              <p:cNvPr id="9" name="任意多边形: 形状 8"/>
              <p:cNvSpPr>
                <a:spLocks noChangeAspect="1"/>
              </p:cNvSpPr>
              <p:nvPr/>
            </p:nvSpPr>
            <p:spPr>
              <a:xfrm rot="5400000">
                <a:off x="5953049" y="2734379"/>
                <a:ext cx="395999" cy="396000"/>
              </a:xfrm>
              <a:custGeom>
                <a:avLst/>
                <a:gdLst>
                  <a:gd name="connsiteX0" fmla="*/ 0 w 1126523"/>
                  <a:gd name="connsiteY0" fmla="*/ 563263 h 1126524"/>
                  <a:gd name="connsiteX1" fmla="*/ 197885 w 1126523"/>
                  <a:gd name="connsiteY1" fmla="*/ 264725 h 1126524"/>
                  <a:gd name="connsiteX2" fmla="*/ 248890 w 1126523"/>
                  <a:gd name="connsiteY2" fmla="*/ 248892 h 1126524"/>
                  <a:gd name="connsiteX3" fmla="*/ 264723 w 1126523"/>
                  <a:gd name="connsiteY3" fmla="*/ 197885 h 1126524"/>
                  <a:gd name="connsiteX4" fmla="*/ 563262 w 1126523"/>
                  <a:gd name="connsiteY4" fmla="*/ 0 h 1126524"/>
                  <a:gd name="connsiteX5" fmla="*/ 861800 w 1126523"/>
                  <a:gd name="connsiteY5" fmla="*/ 197885 h 1126524"/>
                  <a:gd name="connsiteX6" fmla="*/ 877633 w 1126523"/>
                  <a:gd name="connsiteY6" fmla="*/ 248892 h 1126524"/>
                  <a:gd name="connsiteX7" fmla="*/ 928638 w 1126523"/>
                  <a:gd name="connsiteY7" fmla="*/ 264725 h 1126524"/>
                  <a:gd name="connsiteX8" fmla="*/ 1126523 w 1126523"/>
                  <a:gd name="connsiteY8" fmla="*/ 563263 h 1126524"/>
                  <a:gd name="connsiteX9" fmla="*/ 928638 w 1126523"/>
                  <a:gd name="connsiteY9" fmla="*/ 861802 h 1126524"/>
                  <a:gd name="connsiteX10" fmla="*/ 877632 w 1126523"/>
                  <a:gd name="connsiteY10" fmla="*/ 877635 h 1126524"/>
                  <a:gd name="connsiteX11" fmla="*/ 861800 w 1126523"/>
                  <a:gd name="connsiteY11" fmla="*/ 928639 h 1126524"/>
                  <a:gd name="connsiteX12" fmla="*/ 563262 w 1126523"/>
                  <a:gd name="connsiteY12" fmla="*/ 1126524 h 1126524"/>
                  <a:gd name="connsiteX13" fmla="*/ 264723 w 1126523"/>
                  <a:gd name="connsiteY13" fmla="*/ 928639 h 1126524"/>
                  <a:gd name="connsiteX14" fmla="*/ 248890 w 1126523"/>
                  <a:gd name="connsiteY14" fmla="*/ 877635 h 1126524"/>
                  <a:gd name="connsiteX15" fmla="*/ 197885 w 1126523"/>
                  <a:gd name="connsiteY15" fmla="*/ 861802 h 1126524"/>
                  <a:gd name="connsiteX16" fmla="*/ 0 w 1126523"/>
                  <a:gd name="connsiteY16" fmla="*/ 563263 h 1126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26523" h="1126524">
                    <a:moveTo>
                      <a:pt x="0" y="563263"/>
                    </a:moveTo>
                    <a:cubicBezTo>
                      <a:pt x="0" y="429058"/>
                      <a:pt x="81596" y="313911"/>
                      <a:pt x="197885" y="264725"/>
                    </a:cubicBezTo>
                    <a:lnTo>
                      <a:pt x="248890" y="248892"/>
                    </a:lnTo>
                    <a:lnTo>
                      <a:pt x="264723" y="197885"/>
                    </a:lnTo>
                    <a:cubicBezTo>
                      <a:pt x="313909" y="81597"/>
                      <a:pt x="429057" y="0"/>
                      <a:pt x="563262" y="0"/>
                    </a:cubicBezTo>
                    <a:cubicBezTo>
                      <a:pt x="697467" y="0"/>
                      <a:pt x="812614" y="81597"/>
                      <a:pt x="861800" y="197885"/>
                    </a:cubicBezTo>
                    <a:lnTo>
                      <a:pt x="877633" y="248892"/>
                    </a:lnTo>
                    <a:lnTo>
                      <a:pt x="928638" y="264725"/>
                    </a:lnTo>
                    <a:cubicBezTo>
                      <a:pt x="1044927" y="313911"/>
                      <a:pt x="1126523" y="429058"/>
                      <a:pt x="1126523" y="563263"/>
                    </a:cubicBezTo>
                    <a:cubicBezTo>
                      <a:pt x="1126523" y="697468"/>
                      <a:pt x="1044927" y="812616"/>
                      <a:pt x="928638" y="861802"/>
                    </a:cubicBezTo>
                    <a:lnTo>
                      <a:pt x="877632" y="877635"/>
                    </a:lnTo>
                    <a:lnTo>
                      <a:pt x="861800" y="928639"/>
                    </a:lnTo>
                    <a:cubicBezTo>
                      <a:pt x="812614" y="1044927"/>
                      <a:pt x="697467" y="1126524"/>
                      <a:pt x="563262" y="1126524"/>
                    </a:cubicBezTo>
                    <a:cubicBezTo>
                      <a:pt x="429057" y="1126524"/>
                      <a:pt x="313909" y="1044927"/>
                      <a:pt x="264723" y="928639"/>
                    </a:cubicBezTo>
                    <a:lnTo>
                      <a:pt x="248890" y="877635"/>
                    </a:lnTo>
                    <a:lnTo>
                      <a:pt x="197885" y="861802"/>
                    </a:lnTo>
                    <a:cubicBezTo>
                      <a:pt x="81596" y="812616"/>
                      <a:pt x="0" y="697468"/>
                      <a:pt x="0" y="563263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>
                  <a:latin typeface="汉仪大宋简" pitchFamily="49" charset="-122"/>
                  <a:ea typeface="汉仪大宋简" pitchFamily="49" charset="-122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5945663" y="2770015"/>
                <a:ext cx="433072" cy="369332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汉仪大宋简" pitchFamily="49" charset="-122"/>
                    <a:ea typeface="汉仪大宋简" pitchFamily="49" charset="-122"/>
                  </a:rPr>
                  <a:t>壹</a:t>
                </a:r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大宋简" pitchFamily="49" charset="-122"/>
                  <a:ea typeface="汉仪大宋简" pitchFamily="49" charset="-122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4044470" y="2741796"/>
              <a:ext cx="433072" cy="395999"/>
              <a:chOff x="5934512" y="2734379"/>
              <a:chExt cx="433072" cy="395999"/>
            </a:xfrm>
          </p:grpSpPr>
          <p:sp>
            <p:nvSpPr>
              <p:cNvPr id="12" name="任意多边形: 形状 11"/>
              <p:cNvSpPr>
                <a:spLocks noChangeAspect="1"/>
              </p:cNvSpPr>
              <p:nvPr/>
            </p:nvSpPr>
            <p:spPr>
              <a:xfrm rot="5400000">
                <a:off x="5953049" y="2734379"/>
                <a:ext cx="395999" cy="396000"/>
              </a:xfrm>
              <a:custGeom>
                <a:avLst/>
                <a:gdLst>
                  <a:gd name="connsiteX0" fmla="*/ 0 w 1126523"/>
                  <a:gd name="connsiteY0" fmla="*/ 563263 h 1126524"/>
                  <a:gd name="connsiteX1" fmla="*/ 197885 w 1126523"/>
                  <a:gd name="connsiteY1" fmla="*/ 264725 h 1126524"/>
                  <a:gd name="connsiteX2" fmla="*/ 248890 w 1126523"/>
                  <a:gd name="connsiteY2" fmla="*/ 248892 h 1126524"/>
                  <a:gd name="connsiteX3" fmla="*/ 264723 w 1126523"/>
                  <a:gd name="connsiteY3" fmla="*/ 197885 h 1126524"/>
                  <a:gd name="connsiteX4" fmla="*/ 563262 w 1126523"/>
                  <a:gd name="connsiteY4" fmla="*/ 0 h 1126524"/>
                  <a:gd name="connsiteX5" fmla="*/ 861800 w 1126523"/>
                  <a:gd name="connsiteY5" fmla="*/ 197885 h 1126524"/>
                  <a:gd name="connsiteX6" fmla="*/ 877633 w 1126523"/>
                  <a:gd name="connsiteY6" fmla="*/ 248892 h 1126524"/>
                  <a:gd name="connsiteX7" fmla="*/ 928638 w 1126523"/>
                  <a:gd name="connsiteY7" fmla="*/ 264725 h 1126524"/>
                  <a:gd name="connsiteX8" fmla="*/ 1126523 w 1126523"/>
                  <a:gd name="connsiteY8" fmla="*/ 563263 h 1126524"/>
                  <a:gd name="connsiteX9" fmla="*/ 928638 w 1126523"/>
                  <a:gd name="connsiteY9" fmla="*/ 861802 h 1126524"/>
                  <a:gd name="connsiteX10" fmla="*/ 877632 w 1126523"/>
                  <a:gd name="connsiteY10" fmla="*/ 877635 h 1126524"/>
                  <a:gd name="connsiteX11" fmla="*/ 861800 w 1126523"/>
                  <a:gd name="connsiteY11" fmla="*/ 928639 h 1126524"/>
                  <a:gd name="connsiteX12" fmla="*/ 563262 w 1126523"/>
                  <a:gd name="connsiteY12" fmla="*/ 1126524 h 1126524"/>
                  <a:gd name="connsiteX13" fmla="*/ 264723 w 1126523"/>
                  <a:gd name="connsiteY13" fmla="*/ 928639 h 1126524"/>
                  <a:gd name="connsiteX14" fmla="*/ 248890 w 1126523"/>
                  <a:gd name="connsiteY14" fmla="*/ 877635 h 1126524"/>
                  <a:gd name="connsiteX15" fmla="*/ 197885 w 1126523"/>
                  <a:gd name="connsiteY15" fmla="*/ 861802 h 1126524"/>
                  <a:gd name="connsiteX16" fmla="*/ 0 w 1126523"/>
                  <a:gd name="connsiteY16" fmla="*/ 563263 h 1126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26523" h="1126524">
                    <a:moveTo>
                      <a:pt x="0" y="563263"/>
                    </a:moveTo>
                    <a:cubicBezTo>
                      <a:pt x="0" y="429058"/>
                      <a:pt x="81596" y="313911"/>
                      <a:pt x="197885" y="264725"/>
                    </a:cubicBezTo>
                    <a:lnTo>
                      <a:pt x="248890" y="248892"/>
                    </a:lnTo>
                    <a:lnTo>
                      <a:pt x="264723" y="197885"/>
                    </a:lnTo>
                    <a:cubicBezTo>
                      <a:pt x="313909" y="81597"/>
                      <a:pt x="429057" y="0"/>
                      <a:pt x="563262" y="0"/>
                    </a:cubicBezTo>
                    <a:cubicBezTo>
                      <a:pt x="697467" y="0"/>
                      <a:pt x="812614" y="81597"/>
                      <a:pt x="861800" y="197885"/>
                    </a:cubicBezTo>
                    <a:lnTo>
                      <a:pt x="877633" y="248892"/>
                    </a:lnTo>
                    <a:lnTo>
                      <a:pt x="928638" y="264725"/>
                    </a:lnTo>
                    <a:cubicBezTo>
                      <a:pt x="1044927" y="313911"/>
                      <a:pt x="1126523" y="429058"/>
                      <a:pt x="1126523" y="563263"/>
                    </a:cubicBezTo>
                    <a:cubicBezTo>
                      <a:pt x="1126523" y="697468"/>
                      <a:pt x="1044927" y="812616"/>
                      <a:pt x="928638" y="861802"/>
                    </a:cubicBezTo>
                    <a:lnTo>
                      <a:pt x="877632" y="877635"/>
                    </a:lnTo>
                    <a:lnTo>
                      <a:pt x="861800" y="928639"/>
                    </a:lnTo>
                    <a:cubicBezTo>
                      <a:pt x="812614" y="1044927"/>
                      <a:pt x="697467" y="1126524"/>
                      <a:pt x="563262" y="1126524"/>
                    </a:cubicBezTo>
                    <a:cubicBezTo>
                      <a:pt x="429057" y="1126524"/>
                      <a:pt x="313909" y="1044927"/>
                      <a:pt x="264723" y="928639"/>
                    </a:cubicBezTo>
                    <a:lnTo>
                      <a:pt x="248890" y="877635"/>
                    </a:lnTo>
                    <a:lnTo>
                      <a:pt x="197885" y="861802"/>
                    </a:lnTo>
                    <a:cubicBezTo>
                      <a:pt x="81596" y="812616"/>
                      <a:pt x="0" y="697468"/>
                      <a:pt x="0" y="563263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>
                  <a:latin typeface="汉仪大宋简" pitchFamily="49" charset="-122"/>
                  <a:ea typeface="汉仪大宋简" pitchFamily="49" charset="-122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5934512" y="2747713"/>
                <a:ext cx="433072" cy="369332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汉仪大宋简" pitchFamily="49" charset="-122"/>
                    <a:ea typeface="汉仪大宋简" pitchFamily="49" charset="-122"/>
                  </a:rPr>
                  <a:t>贰</a:t>
                </a:r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大宋简" pitchFamily="49" charset="-122"/>
                  <a:ea typeface="汉仪大宋简" pitchFamily="49" charset="-122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1529814" y="2750560"/>
              <a:ext cx="415498" cy="395999"/>
              <a:chOff x="1719386" y="2715391"/>
              <a:chExt cx="415498" cy="395999"/>
            </a:xfrm>
          </p:grpSpPr>
          <p:sp>
            <p:nvSpPr>
              <p:cNvPr id="17" name="任意多边形: 形状 16"/>
              <p:cNvSpPr>
                <a:spLocks noChangeAspect="1"/>
              </p:cNvSpPr>
              <p:nvPr/>
            </p:nvSpPr>
            <p:spPr>
              <a:xfrm rot="5400000">
                <a:off x="1729136" y="2715391"/>
                <a:ext cx="395999" cy="396000"/>
              </a:xfrm>
              <a:custGeom>
                <a:avLst/>
                <a:gdLst>
                  <a:gd name="connsiteX0" fmla="*/ 0 w 1126523"/>
                  <a:gd name="connsiteY0" fmla="*/ 563263 h 1126524"/>
                  <a:gd name="connsiteX1" fmla="*/ 197885 w 1126523"/>
                  <a:gd name="connsiteY1" fmla="*/ 264725 h 1126524"/>
                  <a:gd name="connsiteX2" fmla="*/ 248890 w 1126523"/>
                  <a:gd name="connsiteY2" fmla="*/ 248892 h 1126524"/>
                  <a:gd name="connsiteX3" fmla="*/ 264723 w 1126523"/>
                  <a:gd name="connsiteY3" fmla="*/ 197885 h 1126524"/>
                  <a:gd name="connsiteX4" fmla="*/ 563262 w 1126523"/>
                  <a:gd name="connsiteY4" fmla="*/ 0 h 1126524"/>
                  <a:gd name="connsiteX5" fmla="*/ 861800 w 1126523"/>
                  <a:gd name="connsiteY5" fmla="*/ 197885 h 1126524"/>
                  <a:gd name="connsiteX6" fmla="*/ 877633 w 1126523"/>
                  <a:gd name="connsiteY6" fmla="*/ 248892 h 1126524"/>
                  <a:gd name="connsiteX7" fmla="*/ 928638 w 1126523"/>
                  <a:gd name="connsiteY7" fmla="*/ 264725 h 1126524"/>
                  <a:gd name="connsiteX8" fmla="*/ 1126523 w 1126523"/>
                  <a:gd name="connsiteY8" fmla="*/ 563263 h 1126524"/>
                  <a:gd name="connsiteX9" fmla="*/ 928638 w 1126523"/>
                  <a:gd name="connsiteY9" fmla="*/ 861802 h 1126524"/>
                  <a:gd name="connsiteX10" fmla="*/ 877632 w 1126523"/>
                  <a:gd name="connsiteY10" fmla="*/ 877635 h 1126524"/>
                  <a:gd name="connsiteX11" fmla="*/ 861800 w 1126523"/>
                  <a:gd name="connsiteY11" fmla="*/ 928639 h 1126524"/>
                  <a:gd name="connsiteX12" fmla="*/ 563262 w 1126523"/>
                  <a:gd name="connsiteY12" fmla="*/ 1126524 h 1126524"/>
                  <a:gd name="connsiteX13" fmla="*/ 264723 w 1126523"/>
                  <a:gd name="connsiteY13" fmla="*/ 928639 h 1126524"/>
                  <a:gd name="connsiteX14" fmla="*/ 248890 w 1126523"/>
                  <a:gd name="connsiteY14" fmla="*/ 877635 h 1126524"/>
                  <a:gd name="connsiteX15" fmla="*/ 197885 w 1126523"/>
                  <a:gd name="connsiteY15" fmla="*/ 861802 h 1126524"/>
                  <a:gd name="connsiteX16" fmla="*/ 0 w 1126523"/>
                  <a:gd name="connsiteY16" fmla="*/ 563263 h 1126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26523" h="1126524">
                    <a:moveTo>
                      <a:pt x="0" y="563263"/>
                    </a:moveTo>
                    <a:cubicBezTo>
                      <a:pt x="0" y="429058"/>
                      <a:pt x="81596" y="313911"/>
                      <a:pt x="197885" y="264725"/>
                    </a:cubicBezTo>
                    <a:lnTo>
                      <a:pt x="248890" y="248892"/>
                    </a:lnTo>
                    <a:lnTo>
                      <a:pt x="264723" y="197885"/>
                    </a:lnTo>
                    <a:cubicBezTo>
                      <a:pt x="313909" y="81597"/>
                      <a:pt x="429057" y="0"/>
                      <a:pt x="563262" y="0"/>
                    </a:cubicBezTo>
                    <a:cubicBezTo>
                      <a:pt x="697467" y="0"/>
                      <a:pt x="812614" y="81597"/>
                      <a:pt x="861800" y="197885"/>
                    </a:cubicBezTo>
                    <a:lnTo>
                      <a:pt x="877633" y="248892"/>
                    </a:lnTo>
                    <a:lnTo>
                      <a:pt x="928638" y="264725"/>
                    </a:lnTo>
                    <a:cubicBezTo>
                      <a:pt x="1044927" y="313911"/>
                      <a:pt x="1126523" y="429058"/>
                      <a:pt x="1126523" y="563263"/>
                    </a:cubicBezTo>
                    <a:cubicBezTo>
                      <a:pt x="1126523" y="697468"/>
                      <a:pt x="1044927" y="812616"/>
                      <a:pt x="928638" y="861802"/>
                    </a:cubicBezTo>
                    <a:lnTo>
                      <a:pt x="877632" y="877635"/>
                    </a:lnTo>
                    <a:lnTo>
                      <a:pt x="861800" y="928639"/>
                    </a:lnTo>
                    <a:cubicBezTo>
                      <a:pt x="812614" y="1044927"/>
                      <a:pt x="697467" y="1126524"/>
                      <a:pt x="563262" y="1126524"/>
                    </a:cubicBezTo>
                    <a:cubicBezTo>
                      <a:pt x="429057" y="1126524"/>
                      <a:pt x="313909" y="1044927"/>
                      <a:pt x="264723" y="928639"/>
                    </a:cubicBezTo>
                    <a:lnTo>
                      <a:pt x="248890" y="877635"/>
                    </a:lnTo>
                    <a:lnTo>
                      <a:pt x="197885" y="861802"/>
                    </a:lnTo>
                    <a:cubicBezTo>
                      <a:pt x="81596" y="812616"/>
                      <a:pt x="0" y="697468"/>
                      <a:pt x="0" y="563263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>
                  <a:latin typeface="汉仪大宋简" pitchFamily="49" charset="-122"/>
                  <a:ea typeface="汉仪大宋简" pitchFamily="49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719386" y="2728725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汉仪大宋简" pitchFamily="49" charset="-122"/>
                    <a:ea typeface="汉仪大宋简" pitchFamily="49" charset="-122"/>
                  </a:rPr>
                  <a:t>叁</a:t>
                </a:r>
              </a:p>
            </p:txBody>
          </p:sp>
        </p:grpSp>
      </p:grpSp>
      <p:sp>
        <p:nvSpPr>
          <p:cNvPr id="22" name="矩形 21"/>
          <p:cNvSpPr/>
          <p:nvPr/>
        </p:nvSpPr>
        <p:spPr>
          <a:xfrm rot="5400000">
            <a:off x="510373" y="-342764"/>
            <a:ext cx="178419" cy="863947"/>
          </a:xfrm>
          <a:prstGeom prst="rect">
            <a:avLst/>
          </a:prstGeom>
          <a:solidFill>
            <a:srgbClr val="7C1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大宋简" pitchFamily="49" charset="-122"/>
              <a:ea typeface="汉仪大宋简" pitchFamily="49" charset="-122"/>
            </a:endParaRPr>
          </a:p>
        </p:txBody>
      </p:sp>
      <p:sp>
        <p:nvSpPr>
          <p:cNvPr id="23" name="矩形 22"/>
          <p:cNvSpPr/>
          <p:nvPr/>
        </p:nvSpPr>
        <p:spPr>
          <a:xfrm rot="5400000">
            <a:off x="5916584" y="582570"/>
            <a:ext cx="334515" cy="12216314"/>
          </a:xfrm>
          <a:prstGeom prst="rect">
            <a:avLst/>
          </a:prstGeom>
          <a:solidFill>
            <a:srgbClr val="7C1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大宋简" pitchFamily="49" charset="-122"/>
              <a:ea typeface="汉仪大宋简" pitchFamily="49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068519" y="-22302"/>
            <a:ext cx="3748958" cy="6233532"/>
            <a:chOff x="8068519" y="-22302"/>
            <a:chExt cx="3748958" cy="6233532"/>
          </a:xfrm>
        </p:grpSpPr>
        <p:sp>
          <p:nvSpPr>
            <p:cNvPr id="3" name="椭圆 2"/>
            <p:cNvSpPr/>
            <p:nvPr/>
          </p:nvSpPr>
          <p:spPr>
            <a:xfrm>
              <a:off x="9168719" y="1772791"/>
              <a:ext cx="2468918" cy="2468918"/>
            </a:xfrm>
            <a:prstGeom prst="ellipse">
              <a:avLst/>
            </a:prstGeom>
            <a:solidFill>
              <a:srgbClr val="F5EC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大宋简" pitchFamily="49" charset="-122"/>
                <a:ea typeface="汉仪大宋简" pitchFamily="49" charset="-122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068519" y="-22302"/>
              <a:ext cx="3748958" cy="6233532"/>
            </a:xfrm>
            <a:prstGeom prst="rect">
              <a:avLst/>
            </a:prstGeom>
          </p:spPr>
        </p:pic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4149" y="648891"/>
            <a:ext cx="901433" cy="901433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276418" y="17841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印品灵秀体（非商用）" pitchFamily="2" charset="-122"/>
                <a:ea typeface="印品灵秀体（非商用）" pitchFamily="2" charset="-122"/>
              </a:rPr>
              <a:t>肆</a:t>
            </a: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4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 rot="5400000">
            <a:off x="5725379" y="-2679149"/>
            <a:ext cx="724824" cy="12216314"/>
          </a:xfrm>
          <a:prstGeom prst="rect">
            <a:avLst/>
          </a:prstGeom>
          <a:solidFill>
            <a:srgbClr val="7C1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大宋简" pitchFamily="49" charset="-122"/>
              <a:ea typeface="汉仪大宋简" pitchFamily="49" charset="-122"/>
            </a:endParaRPr>
          </a:p>
        </p:txBody>
      </p:sp>
      <p:sp>
        <p:nvSpPr>
          <p:cNvPr id="14" name="文本框 13" descr="e7d195523061f1c0092ce48a5fc95870a0687ac45bc8b2caB227BFDC40F9DB2B7A559DE97B8BDC6E716585DDCE188C7BF488BAA08C98985C74A3E1B5E305210FABE6A8AE2A6A8AB67019A6860E9B7AF5159397336B0ABBE29A758D929466F82B2D51184BE6FFFF85A1EF7C3DE9210637568495AD1229F6FAC4D60A45E9E2A28747B1FF9F0B6DD3F6"/>
          <p:cNvSpPr txBox="1"/>
          <p:nvPr/>
        </p:nvSpPr>
        <p:spPr>
          <a:xfrm>
            <a:off x="7786385" y="1127138"/>
            <a:ext cx="3768874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3200" b="1" dirty="0">
                <a:solidFill>
                  <a:srgbClr val="7E0000"/>
                </a:solidFill>
                <a:latin typeface="汉仪大宋简" pitchFamily="49" charset="-122"/>
                <a:ea typeface="汉仪大宋简" pitchFamily="49" charset="-122"/>
              </a:rPr>
              <a:t>单击添加大标题</a:t>
            </a:r>
          </a:p>
        </p:txBody>
      </p:sp>
      <p:sp>
        <p:nvSpPr>
          <p:cNvPr id="13" name="矩形 12"/>
          <p:cNvSpPr/>
          <p:nvPr/>
        </p:nvSpPr>
        <p:spPr>
          <a:xfrm rot="10800000">
            <a:off x="-20366" y="0"/>
            <a:ext cx="178419" cy="863947"/>
          </a:xfrm>
          <a:prstGeom prst="rect">
            <a:avLst/>
          </a:prstGeom>
          <a:solidFill>
            <a:srgbClr val="7C1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大宋简" pitchFamily="49" charset="-122"/>
              <a:ea typeface="汉仪大宋简" pitchFamily="49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76418" y="17841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印品灵秀体（非商用）" pitchFamily="2" charset="-122"/>
                <a:ea typeface="印品灵秀体（非商用）" pitchFamily="2" charset="-122"/>
              </a:rPr>
              <a:t>肆</a:t>
            </a:r>
          </a:p>
        </p:txBody>
      </p:sp>
      <p:sp>
        <p:nvSpPr>
          <p:cNvPr id="21" name="矩形 20"/>
          <p:cNvSpPr/>
          <p:nvPr/>
        </p:nvSpPr>
        <p:spPr>
          <a:xfrm>
            <a:off x="1353930" y="5373074"/>
            <a:ext cx="2507507" cy="916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rgbClr val="333333"/>
                </a:solidFill>
                <a:latin typeface="汉仪大宋简" pitchFamily="49" charset="-122"/>
                <a:ea typeface="汉仪大宋简" pitchFamily="49" charset="-122"/>
              </a:rPr>
              <a:t>单击此处输入你的正文，文字是您思想的提炼，为了最终演示发布的良好效果，</a:t>
            </a:r>
            <a:endParaRPr lang="zh-CN" altLang="en-US" sz="1400" dirty="0">
              <a:latin typeface="汉仪大宋简" pitchFamily="49" charset="-122"/>
              <a:ea typeface="汉仪大宋简" pitchFamily="49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353930" y="4920758"/>
            <a:ext cx="1467068" cy="40011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2000" dirty="0">
                <a:solidFill>
                  <a:srgbClr val="7E0000"/>
                </a:solidFill>
                <a:latin typeface="汉仪大宋简" pitchFamily="49" charset="-122"/>
                <a:ea typeface="汉仪大宋简" pitchFamily="49" charset="-122"/>
              </a:rPr>
              <a:t>添加小标题</a:t>
            </a:r>
          </a:p>
        </p:txBody>
      </p:sp>
      <p:sp>
        <p:nvSpPr>
          <p:cNvPr id="25" name="矩形 24"/>
          <p:cNvSpPr/>
          <p:nvPr/>
        </p:nvSpPr>
        <p:spPr>
          <a:xfrm>
            <a:off x="5094478" y="5350772"/>
            <a:ext cx="2507509" cy="916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rgbClr val="333333"/>
                </a:solidFill>
                <a:latin typeface="汉仪大宋简" pitchFamily="49" charset="-122"/>
                <a:ea typeface="汉仪大宋简" pitchFamily="49" charset="-122"/>
              </a:rPr>
              <a:t>单击此处输入你的正文，文字是您思想的提炼，为了最终演示发布的良好效果，</a:t>
            </a:r>
            <a:endParaRPr lang="zh-CN" altLang="en-US" sz="1400" dirty="0">
              <a:latin typeface="汉仪大宋简" pitchFamily="49" charset="-122"/>
              <a:ea typeface="汉仪大宋简" pitchFamily="49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094478" y="4911634"/>
            <a:ext cx="1467068" cy="40011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2000" dirty="0">
                <a:solidFill>
                  <a:srgbClr val="7E0000"/>
                </a:solidFill>
                <a:latin typeface="汉仪大宋简" pitchFamily="49" charset="-122"/>
                <a:ea typeface="汉仪大宋简" pitchFamily="49" charset="-122"/>
              </a:rPr>
              <a:t>添加小标题</a:t>
            </a:r>
          </a:p>
        </p:txBody>
      </p:sp>
      <p:sp>
        <p:nvSpPr>
          <p:cNvPr id="29" name="矩形 28"/>
          <p:cNvSpPr/>
          <p:nvPr/>
        </p:nvSpPr>
        <p:spPr>
          <a:xfrm>
            <a:off x="8679724" y="5361923"/>
            <a:ext cx="2562794" cy="916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rgbClr val="333333"/>
                </a:solidFill>
                <a:latin typeface="汉仪大宋简" pitchFamily="49" charset="-122"/>
                <a:ea typeface="汉仪大宋简" pitchFamily="49" charset="-122"/>
              </a:rPr>
              <a:t>单击此处输入你的正文，文字是您思想的提炼，为了最终演示发布的良好效果，</a:t>
            </a:r>
            <a:endParaRPr lang="zh-CN" altLang="en-US" sz="1400" dirty="0">
              <a:latin typeface="汉仪大宋简" pitchFamily="49" charset="-122"/>
              <a:ea typeface="汉仪大宋简" pitchFamily="49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679724" y="4887093"/>
            <a:ext cx="1467068" cy="40011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2000" dirty="0">
                <a:solidFill>
                  <a:srgbClr val="7E0000"/>
                </a:solidFill>
                <a:latin typeface="汉仪大宋简" pitchFamily="49" charset="-122"/>
                <a:ea typeface="汉仪大宋简" pitchFamily="49" charset="-122"/>
              </a:rPr>
              <a:t>添加小标题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080909" y="2110215"/>
            <a:ext cx="2376000" cy="2375998"/>
            <a:chOff x="1080909" y="2110215"/>
            <a:chExt cx="2376000" cy="2375998"/>
          </a:xfrm>
        </p:grpSpPr>
        <p:sp>
          <p:nvSpPr>
            <p:cNvPr id="18" name="任意多边形: 形状 17"/>
            <p:cNvSpPr>
              <a:spLocks noChangeAspect="1"/>
            </p:cNvSpPr>
            <p:nvPr/>
          </p:nvSpPr>
          <p:spPr>
            <a:xfrm rot="5400000">
              <a:off x="1080910" y="2110214"/>
              <a:ext cx="2375998" cy="2376000"/>
            </a:xfrm>
            <a:custGeom>
              <a:avLst/>
              <a:gdLst>
                <a:gd name="connsiteX0" fmla="*/ 0 w 1126523"/>
                <a:gd name="connsiteY0" fmla="*/ 563263 h 1126524"/>
                <a:gd name="connsiteX1" fmla="*/ 197885 w 1126523"/>
                <a:gd name="connsiteY1" fmla="*/ 264725 h 1126524"/>
                <a:gd name="connsiteX2" fmla="*/ 248890 w 1126523"/>
                <a:gd name="connsiteY2" fmla="*/ 248892 h 1126524"/>
                <a:gd name="connsiteX3" fmla="*/ 264723 w 1126523"/>
                <a:gd name="connsiteY3" fmla="*/ 197885 h 1126524"/>
                <a:gd name="connsiteX4" fmla="*/ 563262 w 1126523"/>
                <a:gd name="connsiteY4" fmla="*/ 0 h 1126524"/>
                <a:gd name="connsiteX5" fmla="*/ 861800 w 1126523"/>
                <a:gd name="connsiteY5" fmla="*/ 197885 h 1126524"/>
                <a:gd name="connsiteX6" fmla="*/ 877633 w 1126523"/>
                <a:gd name="connsiteY6" fmla="*/ 248892 h 1126524"/>
                <a:gd name="connsiteX7" fmla="*/ 928638 w 1126523"/>
                <a:gd name="connsiteY7" fmla="*/ 264725 h 1126524"/>
                <a:gd name="connsiteX8" fmla="*/ 1126523 w 1126523"/>
                <a:gd name="connsiteY8" fmla="*/ 563263 h 1126524"/>
                <a:gd name="connsiteX9" fmla="*/ 928638 w 1126523"/>
                <a:gd name="connsiteY9" fmla="*/ 861802 h 1126524"/>
                <a:gd name="connsiteX10" fmla="*/ 877632 w 1126523"/>
                <a:gd name="connsiteY10" fmla="*/ 877635 h 1126524"/>
                <a:gd name="connsiteX11" fmla="*/ 861800 w 1126523"/>
                <a:gd name="connsiteY11" fmla="*/ 928639 h 1126524"/>
                <a:gd name="connsiteX12" fmla="*/ 563262 w 1126523"/>
                <a:gd name="connsiteY12" fmla="*/ 1126524 h 1126524"/>
                <a:gd name="connsiteX13" fmla="*/ 264723 w 1126523"/>
                <a:gd name="connsiteY13" fmla="*/ 928639 h 1126524"/>
                <a:gd name="connsiteX14" fmla="*/ 248890 w 1126523"/>
                <a:gd name="connsiteY14" fmla="*/ 877635 h 1126524"/>
                <a:gd name="connsiteX15" fmla="*/ 197885 w 1126523"/>
                <a:gd name="connsiteY15" fmla="*/ 861802 h 1126524"/>
                <a:gd name="connsiteX16" fmla="*/ 0 w 1126523"/>
                <a:gd name="connsiteY16" fmla="*/ 563263 h 112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26523" h="1126524">
                  <a:moveTo>
                    <a:pt x="0" y="563263"/>
                  </a:moveTo>
                  <a:cubicBezTo>
                    <a:pt x="0" y="429058"/>
                    <a:pt x="81596" y="313911"/>
                    <a:pt x="197885" y="264725"/>
                  </a:cubicBezTo>
                  <a:lnTo>
                    <a:pt x="248890" y="248892"/>
                  </a:lnTo>
                  <a:lnTo>
                    <a:pt x="264723" y="197885"/>
                  </a:lnTo>
                  <a:cubicBezTo>
                    <a:pt x="313909" y="81597"/>
                    <a:pt x="429057" y="0"/>
                    <a:pt x="563262" y="0"/>
                  </a:cubicBezTo>
                  <a:cubicBezTo>
                    <a:pt x="697467" y="0"/>
                    <a:pt x="812614" y="81597"/>
                    <a:pt x="861800" y="197885"/>
                  </a:cubicBezTo>
                  <a:lnTo>
                    <a:pt x="877633" y="248892"/>
                  </a:lnTo>
                  <a:lnTo>
                    <a:pt x="928638" y="264725"/>
                  </a:lnTo>
                  <a:cubicBezTo>
                    <a:pt x="1044927" y="313911"/>
                    <a:pt x="1126523" y="429058"/>
                    <a:pt x="1126523" y="563263"/>
                  </a:cubicBezTo>
                  <a:cubicBezTo>
                    <a:pt x="1126523" y="697468"/>
                    <a:pt x="1044927" y="812616"/>
                    <a:pt x="928638" y="861802"/>
                  </a:cubicBezTo>
                  <a:lnTo>
                    <a:pt x="877632" y="877635"/>
                  </a:lnTo>
                  <a:lnTo>
                    <a:pt x="861800" y="928639"/>
                  </a:lnTo>
                  <a:cubicBezTo>
                    <a:pt x="812614" y="1044927"/>
                    <a:pt x="697467" y="1126524"/>
                    <a:pt x="563262" y="1126524"/>
                  </a:cubicBezTo>
                  <a:cubicBezTo>
                    <a:pt x="429057" y="1126524"/>
                    <a:pt x="313909" y="1044927"/>
                    <a:pt x="264723" y="928639"/>
                  </a:cubicBezTo>
                  <a:lnTo>
                    <a:pt x="248890" y="877635"/>
                  </a:lnTo>
                  <a:lnTo>
                    <a:pt x="197885" y="861802"/>
                  </a:lnTo>
                  <a:cubicBezTo>
                    <a:pt x="81596" y="812616"/>
                    <a:pt x="0" y="697468"/>
                    <a:pt x="0" y="563263"/>
                  </a:cubicBezTo>
                  <a:close/>
                </a:path>
              </a:pathLst>
            </a:custGeom>
            <a:solidFill>
              <a:schemeClr val="accent3"/>
            </a:solidFill>
            <a:ln w="47625">
              <a:solidFill>
                <a:srgbClr val="9414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汉仪大宋简" pitchFamily="49" charset="-122"/>
                <a:ea typeface="汉仪大宋简" pitchFamily="49" charset="-122"/>
              </a:endParaRPr>
            </a:p>
          </p:txBody>
        </p:sp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1599" y="2342168"/>
              <a:ext cx="1973210" cy="1710116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4897429" y="2149244"/>
            <a:ext cx="2376000" cy="2375998"/>
            <a:chOff x="4897429" y="2149244"/>
            <a:chExt cx="2376000" cy="2375998"/>
          </a:xfrm>
        </p:grpSpPr>
        <p:sp>
          <p:nvSpPr>
            <p:cNvPr id="4" name="任意多边形: 形状 3"/>
            <p:cNvSpPr>
              <a:spLocks noChangeAspect="1"/>
            </p:cNvSpPr>
            <p:nvPr/>
          </p:nvSpPr>
          <p:spPr>
            <a:xfrm rot="5400000">
              <a:off x="4897430" y="2149243"/>
              <a:ext cx="2375998" cy="2376000"/>
            </a:xfrm>
            <a:custGeom>
              <a:avLst/>
              <a:gdLst>
                <a:gd name="connsiteX0" fmla="*/ 0 w 1126523"/>
                <a:gd name="connsiteY0" fmla="*/ 563263 h 1126524"/>
                <a:gd name="connsiteX1" fmla="*/ 197885 w 1126523"/>
                <a:gd name="connsiteY1" fmla="*/ 264725 h 1126524"/>
                <a:gd name="connsiteX2" fmla="*/ 248890 w 1126523"/>
                <a:gd name="connsiteY2" fmla="*/ 248892 h 1126524"/>
                <a:gd name="connsiteX3" fmla="*/ 264723 w 1126523"/>
                <a:gd name="connsiteY3" fmla="*/ 197885 h 1126524"/>
                <a:gd name="connsiteX4" fmla="*/ 563262 w 1126523"/>
                <a:gd name="connsiteY4" fmla="*/ 0 h 1126524"/>
                <a:gd name="connsiteX5" fmla="*/ 861800 w 1126523"/>
                <a:gd name="connsiteY5" fmla="*/ 197885 h 1126524"/>
                <a:gd name="connsiteX6" fmla="*/ 877633 w 1126523"/>
                <a:gd name="connsiteY6" fmla="*/ 248892 h 1126524"/>
                <a:gd name="connsiteX7" fmla="*/ 928638 w 1126523"/>
                <a:gd name="connsiteY7" fmla="*/ 264725 h 1126524"/>
                <a:gd name="connsiteX8" fmla="*/ 1126523 w 1126523"/>
                <a:gd name="connsiteY8" fmla="*/ 563263 h 1126524"/>
                <a:gd name="connsiteX9" fmla="*/ 928638 w 1126523"/>
                <a:gd name="connsiteY9" fmla="*/ 861802 h 1126524"/>
                <a:gd name="connsiteX10" fmla="*/ 877632 w 1126523"/>
                <a:gd name="connsiteY10" fmla="*/ 877635 h 1126524"/>
                <a:gd name="connsiteX11" fmla="*/ 861800 w 1126523"/>
                <a:gd name="connsiteY11" fmla="*/ 928639 h 1126524"/>
                <a:gd name="connsiteX12" fmla="*/ 563262 w 1126523"/>
                <a:gd name="connsiteY12" fmla="*/ 1126524 h 1126524"/>
                <a:gd name="connsiteX13" fmla="*/ 264723 w 1126523"/>
                <a:gd name="connsiteY13" fmla="*/ 928639 h 1126524"/>
                <a:gd name="connsiteX14" fmla="*/ 248890 w 1126523"/>
                <a:gd name="connsiteY14" fmla="*/ 877635 h 1126524"/>
                <a:gd name="connsiteX15" fmla="*/ 197885 w 1126523"/>
                <a:gd name="connsiteY15" fmla="*/ 861802 h 1126524"/>
                <a:gd name="connsiteX16" fmla="*/ 0 w 1126523"/>
                <a:gd name="connsiteY16" fmla="*/ 563263 h 112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26523" h="1126524">
                  <a:moveTo>
                    <a:pt x="0" y="563263"/>
                  </a:moveTo>
                  <a:cubicBezTo>
                    <a:pt x="0" y="429058"/>
                    <a:pt x="81596" y="313911"/>
                    <a:pt x="197885" y="264725"/>
                  </a:cubicBezTo>
                  <a:lnTo>
                    <a:pt x="248890" y="248892"/>
                  </a:lnTo>
                  <a:lnTo>
                    <a:pt x="264723" y="197885"/>
                  </a:lnTo>
                  <a:cubicBezTo>
                    <a:pt x="313909" y="81597"/>
                    <a:pt x="429057" y="0"/>
                    <a:pt x="563262" y="0"/>
                  </a:cubicBezTo>
                  <a:cubicBezTo>
                    <a:pt x="697467" y="0"/>
                    <a:pt x="812614" y="81597"/>
                    <a:pt x="861800" y="197885"/>
                  </a:cubicBezTo>
                  <a:lnTo>
                    <a:pt x="877633" y="248892"/>
                  </a:lnTo>
                  <a:lnTo>
                    <a:pt x="928638" y="264725"/>
                  </a:lnTo>
                  <a:cubicBezTo>
                    <a:pt x="1044927" y="313911"/>
                    <a:pt x="1126523" y="429058"/>
                    <a:pt x="1126523" y="563263"/>
                  </a:cubicBezTo>
                  <a:cubicBezTo>
                    <a:pt x="1126523" y="697468"/>
                    <a:pt x="1044927" y="812616"/>
                    <a:pt x="928638" y="861802"/>
                  </a:cubicBezTo>
                  <a:lnTo>
                    <a:pt x="877632" y="877635"/>
                  </a:lnTo>
                  <a:lnTo>
                    <a:pt x="861800" y="928639"/>
                  </a:lnTo>
                  <a:cubicBezTo>
                    <a:pt x="812614" y="1044927"/>
                    <a:pt x="697467" y="1126524"/>
                    <a:pt x="563262" y="1126524"/>
                  </a:cubicBezTo>
                  <a:cubicBezTo>
                    <a:pt x="429057" y="1126524"/>
                    <a:pt x="313909" y="1044927"/>
                    <a:pt x="264723" y="928639"/>
                  </a:cubicBezTo>
                  <a:lnTo>
                    <a:pt x="248890" y="877635"/>
                  </a:lnTo>
                  <a:lnTo>
                    <a:pt x="197885" y="861802"/>
                  </a:lnTo>
                  <a:cubicBezTo>
                    <a:pt x="81596" y="812616"/>
                    <a:pt x="0" y="697468"/>
                    <a:pt x="0" y="563263"/>
                  </a:cubicBezTo>
                  <a:close/>
                </a:path>
              </a:pathLst>
            </a:custGeom>
            <a:solidFill>
              <a:schemeClr val="accent3"/>
            </a:solidFill>
            <a:ln w="47625">
              <a:solidFill>
                <a:srgbClr val="9414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汉仪大宋简" pitchFamily="49" charset="-122"/>
                <a:ea typeface="汉仪大宋简" pitchFamily="49" charset="-122"/>
              </a:endParaRPr>
            </a:p>
          </p:txBody>
        </p:sp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52981" y="2364470"/>
              <a:ext cx="2086907" cy="2086907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8893253" y="2161921"/>
            <a:ext cx="2376000" cy="2375998"/>
            <a:chOff x="8893253" y="2161921"/>
            <a:chExt cx="2376000" cy="2375998"/>
          </a:xfrm>
        </p:grpSpPr>
        <p:sp>
          <p:nvSpPr>
            <p:cNvPr id="19" name="任意多边形: 形状 18"/>
            <p:cNvSpPr>
              <a:spLocks noChangeAspect="1"/>
            </p:cNvSpPr>
            <p:nvPr/>
          </p:nvSpPr>
          <p:spPr>
            <a:xfrm rot="5400000">
              <a:off x="8893254" y="2161920"/>
              <a:ext cx="2375998" cy="2376000"/>
            </a:xfrm>
            <a:custGeom>
              <a:avLst/>
              <a:gdLst>
                <a:gd name="connsiteX0" fmla="*/ 0 w 1126523"/>
                <a:gd name="connsiteY0" fmla="*/ 563263 h 1126524"/>
                <a:gd name="connsiteX1" fmla="*/ 197885 w 1126523"/>
                <a:gd name="connsiteY1" fmla="*/ 264725 h 1126524"/>
                <a:gd name="connsiteX2" fmla="*/ 248890 w 1126523"/>
                <a:gd name="connsiteY2" fmla="*/ 248892 h 1126524"/>
                <a:gd name="connsiteX3" fmla="*/ 264723 w 1126523"/>
                <a:gd name="connsiteY3" fmla="*/ 197885 h 1126524"/>
                <a:gd name="connsiteX4" fmla="*/ 563262 w 1126523"/>
                <a:gd name="connsiteY4" fmla="*/ 0 h 1126524"/>
                <a:gd name="connsiteX5" fmla="*/ 861800 w 1126523"/>
                <a:gd name="connsiteY5" fmla="*/ 197885 h 1126524"/>
                <a:gd name="connsiteX6" fmla="*/ 877633 w 1126523"/>
                <a:gd name="connsiteY6" fmla="*/ 248892 h 1126524"/>
                <a:gd name="connsiteX7" fmla="*/ 928638 w 1126523"/>
                <a:gd name="connsiteY7" fmla="*/ 264725 h 1126524"/>
                <a:gd name="connsiteX8" fmla="*/ 1126523 w 1126523"/>
                <a:gd name="connsiteY8" fmla="*/ 563263 h 1126524"/>
                <a:gd name="connsiteX9" fmla="*/ 928638 w 1126523"/>
                <a:gd name="connsiteY9" fmla="*/ 861802 h 1126524"/>
                <a:gd name="connsiteX10" fmla="*/ 877632 w 1126523"/>
                <a:gd name="connsiteY10" fmla="*/ 877635 h 1126524"/>
                <a:gd name="connsiteX11" fmla="*/ 861800 w 1126523"/>
                <a:gd name="connsiteY11" fmla="*/ 928639 h 1126524"/>
                <a:gd name="connsiteX12" fmla="*/ 563262 w 1126523"/>
                <a:gd name="connsiteY12" fmla="*/ 1126524 h 1126524"/>
                <a:gd name="connsiteX13" fmla="*/ 264723 w 1126523"/>
                <a:gd name="connsiteY13" fmla="*/ 928639 h 1126524"/>
                <a:gd name="connsiteX14" fmla="*/ 248890 w 1126523"/>
                <a:gd name="connsiteY14" fmla="*/ 877635 h 1126524"/>
                <a:gd name="connsiteX15" fmla="*/ 197885 w 1126523"/>
                <a:gd name="connsiteY15" fmla="*/ 861802 h 1126524"/>
                <a:gd name="connsiteX16" fmla="*/ 0 w 1126523"/>
                <a:gd name="connsiteY16" fmla="*/ 563263 h 112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26523" h="1126524">
                  <a:moveTo>
                    <a:pt x="0" y="563263"/>
                  </a:moveTo>
                  <a:cubicBezTo>
                    <a:pt x="0" y="429058"/>
                    <a:pt x="81596" y="313911"/>
                    <a:pt x="197885" y="264725"/>
                  </a:cubicBezTo>
                  <a:lnTo>
                    <a:pt x="248890" y="248892"/>
                  </a:lnTo>
                  <a:lnTo>
                    <a:pt x="264723" y="197885"/>
                  </a:lnTo>
                  <a:cubicBezTo>
                    <a:pt x="313909" y="81597"/>
                    <a:pt x="429057" y="0"/>
                    <a:pt x="563262" y="0"/>
                  </a:cubicBezTo>
                  <a:cubicBezTo>
                    <a:pt x="697467" y="0"/>
                    <a:pt x="812614" y="81597"/>
                    <a:pt x="861800" y="197885"/>
                  </a:cubicBezTo>
                  <a:lnTo>
                    <a:pt x="877633" y="248892"/>
                  </a:lnTo>
                  <a:lnTo>
                    <a:pt x="928638" y="264725"/>
                  </a:lnTo>
                  <a:cubicBezTo>
                    <a:pt x="1044927" y="313911"/>
                    <a:pt x="1126523" y="429058"/>
                    <a:pt x="1126523" y="563263"/>
                  </a:cubicBezTo>
                  <a:cubicBezTo>
                    <a:pt x="1126523" y="697468"/>
                    <a:pt x="1044927" y="812616"/>
                    <a:pt x="928638" y="861802"/>
                  </a:cubicBezTo>
                  <a:lnTo>
                    <a:pt x="877632" y="877635"/>
                  </a:lnTo>
                  <a:lnTo>
                    <a:pt x="861800" y="928639"/>
                  </a:lnTo>
                  <a:cubicBezTo>
                    <a:pt x="812614" y="1044927"/>
                    <a:pt x="697467" y="1126524"/>
                    <a:pt x="563262" y="1126524"/>
                  </a:cubicBezTo>
                  <a:cubicBezTo>
                    <a:pt x="429057" y="1126524"/>
                    <a:pt x="313909" y="1044927"/>
                    <a:pt x="264723" y="928639"/>
                  </a:cubicBezTo>
                  <a:lnTo>
                    <a:pt x="248890" y="877635"/>
                  </a:lnTo>
                  <a:lnTo>
                    <a:pt x="197885" y="861802"/>
                  </a:lnTo>
                  <a:cubicBezTo>
                    <a:pt x="81596" y="812616"/>
                    <a:pt x="0" y="697468"/>
                    <a:pt x="0" y="563263"/>
                  </a:cubicBezTo>
                  <a:close/>
                </a:path>
              </a:pathLst>
            </a:custGeom>
            <a:solidFill>
              <a:schemeClr val="accent3"/>
            </a:solidFill>
            <a:ln w="476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汉仪大宋简" pitchFamily="49" charset="-122"/>
                <a:ea typeface="汉仪大宋简" pitchFamily="49" charset="-122"/>
              </a:endParaRPr>
            </a:p>
          </p:txBody>
        </p:sp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93253" y="2441833"/>
              <a:ext cx="2081393" cy="1816174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21" grpId="0"/>
      <p:bldP spid="23" grpId="0"/>
      <p:bldP spid="25" grpId="0"/>
      <p:bldP spid="27" grpId="0"/>
      <p:bldP spid="29" grpId="0"/>
      <p:bldP spid="3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577" y="0"/>
            <a:ext cx="3917795" cy="6858000"/>
            <a:chOff x="-1577" y="0"/>
            <a:chExt cx="3917795" cy="6858000"/>
          </a:xfrm>
        </p:grpSpPr>
        <p:sp>
          <p:nvSpPr>
            <p:cNvPr id="3" name="矩形 2"/>
            <p:cNvSpPr/>
            <p:nvPr/>
          </p:nvSpPr>
          <p:spPr>
            <a:xfrm>
              <a:off x="-1577" y="0"/>
              <a:ext cx="3917795" cy="6858000"/>
            </a:xfrm>
            <a:prstGeom prst="rect">
              <a:avLst/>
            </a:prstGeom>
            <a:solidFill>
              <a:srgbClr val="7C1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大宋简" pitchFamily="49" charset="-122"/>
                <a:ea typeface="汉仪大宋简" pitchFamily="49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491873" y="680224"/>
              <a:ext cx="2808249" cy="5631366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大宋简" pitchFamily="49" charset="-122"/>
                <a:ea typeface="汉仪大宋简" pitchFamily="49" charset="-122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78264" y="1120695"/>
              <a:ext cx="3094972" cy="5196470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39068" y="920841"/>
              <a:ext cx="1421427" cy="745929"/>
            </a:xfrm>
            <a:prstGeom prst="rect">
              <a:avLst/>
            </a:prstGeom>
          </p:spPr>
        </p:pic>
      </p:grpSp>
      <p:sp>
        <p:nvSpPr>
          <p:cNvPr id="24" name="矩形 23"/>
          <p:cNvSpPr/>
          <p:nvPr/>
        </p:nvSpPr>
        <p:spPr>
          <a:xfrm>
            <a:off x="5583042" y="1304957"/>
            <a:ext cx="1048215" cy="1223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大宋简" pitchFamily="49" charset="-122"/>
              <a:ea typeface="汉仪大宋简" pitchFamily="49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919102" y="1293806"/>
            <a:ext cx="1048215" cy="1223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大宋简" pitchFamily="49" charset="-122"/>
              <a:ea typeface="汉仪大宋简" pitchFamily="49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054446" y="1304957"/>
            <a:ext cx="1048215" cy="1223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大宋简" pitchFamily="49" charset="-122"/>
              <a:ea typeface="汉仪大宋简" pitchFamily="49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377921" y="1612343"/>
            <a:ext cx="1613608" cy="3552906"/>
            <a:chOff x="5377921" y="1612343"/>
            <a:chExt cx="1613608" cy="3552906"/>
          </a:xfrm>
        </p:grpSpPr>
        <p:sp>
          <p:nvSpPr>
            <p:cNvPr id="30" name="文本框 29"/>
            <p:cNvSpPr txBox="1"/>
            <p:nvPr/>
          </p:nvSpPr>
          <p:spPr>
            <a:xfrm>
              <a:off x="5377921" y="2014061"/>
              <a:ext cx="492443" cy="137473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大宋简" pitchFamily="49" charset="-122"/>
                  <a:ea typeface="汉仪大宋简" pitchFamily="49" charset="-122"/>
                </a:rPr>
                <a:t>添加小标题</a:t>
              </a:r>
              <a:endParaRPr lang="zh-CN" altLang="en-US" sz="2000" dirty="0">
                <a:latin typeface="汉仪大宋简" pitchFamily="49" charset="-122"/>
                <a:ea typeface="汉仪大宋简" pitchFamily="49" charset="-122"/>
              </a:endParaRPr>
            </a:p>
          </p:txBody>
        </p:sp>
        <p:sp>
          <p:nvSpPr>
            <p:cNvPr id="36" name="文本框 21"/>
            <p:cNvSpPr txBox="1"/>
            <p:nvPr/>
          </p:nvSpPr>
          <p:spPr>
            <a:xfrm>
              <a:off x="5564644" y="1612343"/>
              <a:ext cx="1426885" cy="3552906"/>
            </a:xfrm>
            <a:prstGeom prst="rect">
              <a:avLst/>
            </a:prstGeom>
          </p:spPr>
          <p:txBody>
            <a:bodyPr vert="eaVert"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lnSpc>
                  <a:spcPct val="150000"/>
                </a:lnSpc>
              </a:pPr>
              <a:r>
                <a:rPr lang="zh-CN" altLang="en-US" sz="1400" kern="1500" dirty="0">
                  <a:solidFill>
                    <a:schemeClr val="bg2">
                      <a:lumMod val="10000"/>
                    </a:schemeClr>
                  </a:solidFill>
                  <a:latin typeface="汉仪大宋简" pitchFamily="49" charset="-122"/>
                  <a:ea typeface="汉仪大宋简" pitchFamily="49" charset="-122"/>
                  <a:cs typeface="思源宋体 CN Light" panose="02020300000000000000" pitchFamily="18" charset="-122"/>
                  <a:sym typeface="+mn-ea"/>
                </a:rPr>
                <a:t>单击此处输入你的正文，文字是您思想的提炼，为了最终演示发布的良好效果，请尽量言简意赅的阐述观点，</a:t>
              </a:r>
              <a:endParaRPr lang="zh-CN" altLang="en-US" sz="1400" kern="1500" spc="150" dirty="0">
                <a:solidFill>
                  <a:schemeClr val="bg2">
                    <a:lumMod val="10000"/>
                  </a:schemeClr>
                </a:solidFill>
                <a:latin typeface="汉仪大宋简" pitchFamily="49" charset="-122"/>
                <a:ea typeface="汉仪大宋简" pitchFamily="49" charset="-122"/>
                <a:cs typeface="+mn-ea"/>
                <a:sym typeface="+mn-lt"/>
              </a:endParaRPr>
            </a:p>
            <a:p>
              <a:pPr fontAlgn="auto">
                <a:lnSpc>
                  <a:spcPct val="150000"/>
                </a:lnSpc>
              </a:pPr>
              <a:endParaRPr lang="zh-CN" altLang="en-US" sz="1400" kern="1500" spc="150" dirty="0">
                <a:solidFill>
                  <a:schemeClr val="bg2">
                    <a:lumMod val="10000"/>
                  </a:schemeClr>
                </a:solidFill>
                <a:latin typeface="汉仪大宋简" pitchFamily="49" charset="-122"/>
                <a:ea typeface="汉仪大宋简" pitchFamily="49" charset="-122"/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677499" y="1612343"/>
            <a:ext cx="1647764" cy="3552906"/>
            <a:chOff x="7677499" y="1612343"/>
            <a:chExt cx="1647764" cy="3552906"/>
          </a:xfrm>
        </p:grpSpPr>
        <p:sp>
          <p:nvSpPr>
            <p:cNvPr id="32" name="文本框 31"/>
            <p:cNvSpPr txBox="1"/>
            <p:nvPr/>
          </p:nvSpPr>
          <p:spPr>
            <a:xfrm>
              <a:off x="7677499" y="2084111"/>
              <a:ext cx="492443" cy="137473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大宋简" pitchFamily="49" charset="-122"/>
                  <a:ea typeface="汉仪大宋简" pitchFamily="49" charset="-122"/>
                </a:rPr>
                <a:t>添加小标题</a:t>
              </a:r>
              <a:endParaRPr lang="zh-CN" altLang="en-US" sz="2000" dirty="0">
                <a:latin typeface="汉仪大宋简" pitchFamily="49" charset="-122"/>
                <a:ea typeface="汉仪大宋简" pitchFamily="49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7898378" y="1612343"/>
              <a:ext cx="1426885" cy="3552906"/>
            </a:xfrm>
            <a:prstGeom prst="rect">
              <a:avLst/>
            </a:prstGeom>
          </p:spPr>
          <p:txBody>
            <a:bodyPr vert="eaVert"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lnSpc>
                  <a:spcPct val="150000"/>
                </a:lnSpc>
              </a:pPr>
              <a:r>
                <a:rPr lang="zh-CN" altLang="en-US" sz="1400" kern="1500" dirty="0">
                  <a:solidFill>
                    <a:schemeClr val="bg2">
                      <a:lumMod val="10000"/>
                    </a:schemeClr>
                  </a:solidFill>
                  <a:latin typeface="汉仪大宋简" pitchFamily="49" charset="-122"/>
                  <a:ea typeface="汉仪大宋简" pitchFamily="49" charset="-122"/>
                  <a:cs typeface="思源宋体 CN Light" panose="02020300000000000000" pitchFamily="18" charset="-122"/>
                  <a:sym typeface="+mn-ea"/>
                </a:rPr>
                <a:t>单击此处输入你的正文，文字是您思想的提炼，为了最终演示发布的良好效果，请尽量言简意赅的阐述观点，</a:t>
              </a:r>
              <a:endParaRPr lang="zh-CN" altLang="en-US" sz="1400" kern="1500" spc="150" dirty="0">
                <a:solidFill>
                  <a:schemeClr val="bg2">
                    <a:lumMod val="10000"/>
                  </a:schemeClr>
                </a:solidFill>
                <a:latin typeface="汉仪大宋简" pitchFamily="49" charset="-122"/>
                <a:ea typeface="汉仪大宋简" pitchFamily="49" charset="-122"/>
                <a:cs typeface="+mn-ea"/>
                <a:sym typeface="+mn-lt"/>
              </a:endParaRPr>
            </a:p>
            <a:p>
              <a:pPr fontAlgn="auto">
                <a:lnSpc>
                  <a:spcPct val="150000"/>
                </a:lnSpc>
              </a:pPr>
              <a:endParaRPr lang="zh-CN" altLang="en-US" sz="1400" kern="1500" spc="150" dirty="0">
                <a:solidFill>
                  <a:schemeClr val="bg2">
                    <a:lumMod val="10000"/>
                  </a:schemeClr>
                </a:solidFill>
                <a:latin typeface="汉仪大宋简" pitchFamily="49" charset="-122"/>
                <a:ea typeface="汉仪大宋简" pitchFamily="49" charset="-122"/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9842578" y="1612343"/>
            <a:ext cx="1615699" cy="3552906"/>
            <a:chOff x="9842578" y="1612343"/>
            <a:chExt cx="1615699" cy="3552906"/>
          </a:xfrm>
        </p:grpSpPr>
        <p:sp>
          <p:nvSpPr>
            <p:cNvPr id="34" name="文本框 33"/>
            <p:cNvSpPr txBox="1"/>
            <p:nvPr/>
          </p:nvSpPr>
          <p:spPr>
            <a:xfrm>
              <a:off x="9842578" y="2083123"/>
              <a:ext cx="492443" cy="137473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大宋简" pitchFamily="49" charset="-122"/>
                  <a:ea typeface="汉仪大宋简" pitchFamily="49" charset="-122"/>
                </a:rPr>
                <a:t>添加小标题</a:t>
              </a:r>
              <a:endParaRPr lang="zh-CN" altLang="en-US" sz="2000" dirty="0">
                <a:latin typeface="汉仪大宋简" pitchFamily="49" charset="-122"/>
                <a:ea typeface="汉仪大宋简" pitchFamily="49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0031392" y="1612343"/>
              <a:ext cx="1426885" cy="3552906"/>
            </a:xfrm>
            <a:prstGeom prst="rect">
              <a:avLst/>
            </a:prstGeom>
          </p:spPr>
          <p:txBody>
            <a:bodyPr vert="eaVert"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lnSpc>
                  <a:spcPct val="150000"/>
                </a:lnSpc>
              </a:pPr>
              <a:r>
                <a:rPr lang="zh-CN" altLang="en-US" sz="1400" kern="1500" dirty="0">
                  <a:solidFill>
                    <a:schemeClr val="bg2">
                      <a:lumMod val="10000"/>
                    </a:schemeClr>
                  </a:solidFill>
                  <a:latin typeface="汉仪大宋简" pitchFamily="49" charset="-122"/>
                  <a:ea typeface="汉仪大宋简" pitchFamily="49" charset="-122"/>
                  <a:cs typeface="思源宋体 CN Light" panose="02020300000000000000" pitchFamily="18" charset="-122"/>
                  <a:sym typeface="+mn-ea"/>
                </a:rPr>
                <a:t>单击此处输入你的正文，文字是您思想的提炼，为了最终演示发布的良好效果，请尽量言简意赅的阐述观点，</a:t>
              </a:r>
              <a:endParaRPr lang="zh-CN" altLang="en-US" sz="1400" kern="1500" spc="150" dirty="0">
                <a:solidFill>
                  <a:schemeClr val="bg2">
                    <a:lumMod val="10000"/>
                  </a:schemeClr>
                </a:solidFill>
                <a:latin typeface="汉仪大宋简" pitchFamily="49" charset="-122"/>
                <a:ea typeface="汉仪大宋简" pitchFamily="49" charset="-122"/>
                <a:cs typeface="+mn-ea"/>
                <a:sym typeface="+mn-lt"/>
              </a:endParaRPr>
            </a:p>
            <a:p>
              <a:pPr fontAlgn="auto">
                <a:lnSpc>
                  <a:spcPct val="150000"/>
                </a:lnSpc>
              </a:pPr>
              <a:endParaRPr lang="zh-CN" altLang="en-US" sz="1400" kern="1500" spc="150" dirty="0">
                <a:solidFill>
                  <a:schemeClr val="bg2">
                    <a:lumMod val="10000"/>
                  </a:schemeClr>
                </a:solidFill>
                <a:latin typeface="汉仪大宋简" pitchFamily="49" charset="-122"/>
                <a:ea typeface="汉仪大宋简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42" name="文本框 41" descr="e7d195523061f1c0092ce48a5fc95870a0687ac45bc8b2caB227BFDC40F9DB2B7A559DE97B8BDC6E716585DDCE188C7BF488BAA08C98985C74A3E1B5E305210FABE6A8AE2A6A8AB67019A6860E9B7AF5159397336B0ABBE29A758D929466F82B2D51184BE6FFFF85A1EF7C3DE9210637568495AD1229F6FAC4D60A45E9E2A28747B1FF9F0B6DD3F6"/>
          <p:cNvSpPr txBox="1"/>
          <p:nvPr/>
        </p:nvSpPr>
        <p:spPr>
          <a:xfrm>
            <a:off x="7623716" y="5485401"/>
            <a:ext cx="3768874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3200" b="1" dirty="0">
                <a:solidFill>
                  <a:srgbClr val="820305"/>
                </a:solidFill>
                <a:latin typeface="汉仪大宋简" pitchFamily="49" charset="-122"/>
                <a:ea typeface="汉仪大宋简" pitchFamily="49" charset="-122"/>
              </a:rPr>
              <a:t>单击添加大标题</a:t>
            </a:r>
          </a:p>
        </p:txBody>
      </p:sp>
      <p:sp>
        <p:nvSpPr>
          <p:cNvPr id="46" name="矩形 45"/>
          <p:cNvSpPr/>
          <p:nvPr/>
        </p:nvSpPr>
        <p:spPr>
          <a:xfrm>
            <a:off x="12013581" y="0"/>
            <a:ext cx="178419" cy="863947"/>
          </a:xfrm>
          <a:prstGeom prst="rect">
            <a:avLst/>
          </a:prstGeom>
          <a:solidFill>
            <a:srgbClr val="7C1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大宋简" pitchFamily="49" charset="-122"/>
              <a:ea typeface="汉仪大宋简" pitchFamily="49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1282672" y="14149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印品灵秀体（非商用）" pitchFamily="2" charset="-122"/>
                <a:ea typeface="印品灵秀体（非商用）" pitchFamily="2" charset="-122"/>
              </a:rPr>
              <a:t>肆</a:t>
            </a: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8" grpId="0" animBg="1"/>
      <p:bldP spid="4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227449" y="2508409"/>
            <a:ext cx="433072" cy="404968"/>
            <a:chOff x="5945663" y="2734379"/>
            <a:chExt cx="433072" cy="404968"/>
          </a:xfrm>
        </p:grpSpPr>
        <p:sp>
          <p:nvSpPr>
            <p:cNvPr id="9" name="任意多边形: 形状 8"/>
            <p:cNvSpPr>
              <a:spLocks noChangeAspect="1"/>
            </p:cNvSpPr>
            <p:nvPr/>
          </p:nvSpPr>
          <p:spPr>
            <a:xfrm rot="5400000">
              <a:off x="5953049" y="2734379"/>
              <a:ext cx="395999" cy="396000"/>
            </a:xfrm>
            <a:custGeom>
              <a:avLst/>
              <a:gdLst>
                <a:gd name="connsiteX0" fmla="*/ 0 w 1126523"/>
                <a:gd name="connsiteY0" fmla="*/ 563263 h 1126524"/>
                <a:gd name="connsiteX1" fmla="*/ 197885 w 1126523"/>
                <a:gd name="connsiteY1" fmla="*/ 264725 h 1126524"/>
                <a:gd name="connsiteX2" fmla="*/ 248890 w 1126523"/>
                <a:gd name="connsiteY2" fmla="*/ 248892 h 1126524"/>
                <a:gd name="connsiteX3" fmla="*/ 264723 w 1126523"/>
                <a:gd name="connsiteY3" fmla="*/ 197885 h 1126524"/>
                <a:gd name="connsiteX4" fmla="*/ 563262 w 1126523"/>
                <a:gd name="connsiteY4" fmla="*/ 0 h 1126524"/>
                <a:gd name="connsiteX5" fmla="*/ 861800 w 1126523"/>
                <a:gd name="connsiteY5" fmla="*/ 197885 h 1126524"/>
                <a:gd name="connsiteX6" fmla="*/ 877633 w 1126523"/>
                <a:gd name="connsiteY6" fmla="*/ 248892 h 1126524"/>
                <a:gd name="connsiteX7" fmla="*/ 928638 w 1126523"/>
                <a:gd name="connsiteY7" fmla="*/ 264725 h 1126524"/>
                <a:gd name="connsiteX8" fmla="*/ 1126523 w 1126523"/>
                <a:gd name="connsiteY8" fmla="*/ 563263 h 1126524"/>
                <a:gd name="connsiteX9" fmla="*/ 928638 w 1126523"/>
                <a:gd name="connsiteY9" fmla="*/ 861802 h 1126524"/>
                <a:gd name="connsiteX10" fmla="*/ 877632 w 1126523"/>
                <a:gd name="connsiteY10" fmla="*/ 877635 h 1126524"/>
                <a:gd name="connsiteX11" fmla="*/ 861800 w 1126523"/>
                <a:gd name="connsiteY11" fmla="*/ 928639 h 1126524"/>
                <a:gd name="connsiteX12" fmla="*/ 563262 w 1126523"/>
                <a:gd name="connsiteY12" fmla="*/ 1126524 h 1126524"/>
                <a:gd name="connsiteX13" fmla="*/ 264723 w 1126523"/>
                <a:gd name="connsiteY13" fmla="*/ 928639 h 1126524"/>
                <a:gd name="connsiteX14" fmla="*/ 248890 w 1126523"/>
                <a:gd name="connsiteY14" fmla="*/ 877635 h 1126524"/>
                <a:gd name="connsiteX15" fmla="*/ 197885 w 1126523"/>
                <a:gd name="connsiteY15" fmla="*/ 861802 h 1126524"/>
                <a:gd name="connsiteX16" fmla="*/ 0 w 1126523"/>
                <a:gd name="connsiteY16" fmla="*/ 563263 h 112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26523" h="1126524">
                  <a:moveTo>
                    <a:pt x="0" y="563263"/>
                  </a:moveTo>
                  <a:cubicBezTo>
                    <a:pt x="0" y="429058"/>
                    <a:pt x="81596" y="313911"/>
                    <a:pt x="197885" y="264725"/>
                  </a:cubicBezTo>
                  <a:lnTo>
                    <a:pt x="248890" y="248892"/>
                  </a:lnTo>
                  <a:lnTo>
                    <a:pt x="264723" y="197885"/>
                  </a:lnTo>
                  <a:cubicBezTo>
                    <a:pt x="313909" y="81597"/>
                    <a:pt x="429057" y="0"/>
                    <a:pt x="563262" y="0"/>
                  </a:cubicBezTo>
                  <a:cubicBezTo>
                    <a:pt x="697467" y="0"/>
                    <a:pt x="812614" y="81597"/>
                    <a:pt x="861800" y="197885"/>
                  </a:cubicBezTo>
                  <a:lnTo>
                    <a:pt x="877633" y="248892"/>
                  </a:lnTo>
                  <a:lnTo>
                    <a:pt x="928638" y="264725"/>
                  </a:lnTo>
                  <a:cubicBezTo>
                    <a:pt x="1044927" y="313911"/>
                    <a:pt x="1126523" y="429058"/>
                    <a:pt x="1126523" y="563263"/>
                  </a:cubicBezTo>
                  <a:cubicBezTo>
                    <a:pt x="1126523" y="697468"/>
                    <a:pt x="1044927" y="812616"/>
                    <a:pt x="928638" y="861802"/>
                  </a:cubicBezTo>
                  <a:lnTo>
                    <a:pt x="877632" y="877635"/>
                  </a:lnTo>
                  <a:lnTo>
                    <a:pt x="861800" y="928639"/>
                  </a:lnTo>
                  <a:cubicBezTo>
                    <a:pt x="812614" y="1044927"/>
                    <a:pt x="697467" y="1126524"/>
                    <a:pt x="563262" y="1126524"/>
                  </a:cubicBezTo>
                  <a:cubicBezTo>
                    <a:pt x="429057" y="1126524"/>
                    <a:pt x="313909" y="1044927"/>
                    <a:pt x="264723" y="928639"/>
                  </a:cubicBezTo>
                  <a:lnTo>
                    <a:pt x="248890" y="877635"/>
                  </a:lnTo>
                  <a:lnTo>
                    <a:pt x="197885" y="861802"/>
                  </a:lnTo>
                  <a:cubicBezTo>
                    <a:pt x="81596" y="812616"/>
                    <a:pt x="0" y="697468"/>
                    <a:pt x="0" y="563263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汉仪大宋简" pitchFamily="49" charset="-122"/>
                <a:ea typeface="汉仪大宋简" pitchFamily="49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945663" y="2770015"/>
              <a:ext cx="433072" cy="36933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汉仪大宋简" pitchFamily="49" charset="-122"/>
                  <a:ea typeface="汉仪大宋简" pitchFamily="49" charset="-122"/>
                </a:rPr>
                <a:t>壹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汉仪大宋简" pitchFamily="49" charset="-122"/>
                <a:ea typeface="汉仪大宋简" pitchFamily="49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197763" y="3603713"/>
            <a:ext cx="433072" cy="395999"/>
            <a:chOff x="5934512" y="2734379"/>
            <a:chExt cx="433072" cy="395999"/>
          </a:xfrm>
        </p:grpSpPr>
        <p:sp>
          <p:nvSpPr>
            <p:cNvPr id="12" name="任意多边形: 形状 11"/>
            <p:cNvSpPr>
              <a:spLocks noChangeAspect="1"/>
            </p:cNvSpPr>
            <p:nvPr/>
          </p:nvSpPr>
          <p:spPr>
            <a:xfrm rot="5400000">
              <a:off x="5953049" y="2734379"/>
              <a:ext cx="395999" cy="396000"/>
            </a:xfrm>
            <a:custGeom>
              <a:avLst/>
              <a:gdLst>
                <a:gd name="connsiteX0" fmla="*/ 0 w 1126523"/>
                <a:gd name="connsiteY0" fmla="*/ 563263 h 1126524"/>
                <a:gd name="connsiteX1" fmla="*/ 197885 w 1126523"/>
                <a:gd name="connsiteY1" fmla="*/ 264725 h 1126524"/>
                <a:gd name="connsiteX2" fmla="*/ 248890 w 1126523"/>
                <a:gd name="connsiteY2" fmla="*/ 248892 h 1126524"/>
                <a:gd name="connsiteX3" fmla="*/ 264723 w 1126523"/>
                <a:gd name="connsiteY3" fmla="*/ 197885 h 1126524"/>
                <a:gd name="connsiteX4" fmla="*/ 563262 w 1126523"/>
                <a:gd name="connsiteY4" fmla="*/ 0 h 1126524"/>
                <a:gd name="connsiteX5" fmla="*/ 861800 w 1126523"/>
                <a:gd name="connsiteY5" fmla="*/ 197885 h 1126524"/>
                <a:gd name="connsiteX6" fmla="*/ 877633 w 1126523"/>
                <a:gd name="connsiteY6" fmla="*/ 248892 h 1126524"/>
                <a:gd name="connsiteX7" fmla="*/ 928638 w 1126523"/>
                <a:gd name="connsiteY7" fmla="*/ 264725 h 1126524"/>
                <a:gd name="connsiteX8" fmla="*/ 1126523 w 1126523"/>
                <a:gd name="connsiteY8" fmla="*/ 563263 h 1126524"/>
                <a:gd name="connsiteX9" fmla="*/ 928638 w 1126523"/>
                <a:gd name="connsiteY9" fmla="*/ 861802 h 1126524"/>
                <a:gd name="connsiteX10" fmla="*/ 877632 w 1126523"/>
                <a:gd name="connsiteY10" fmla="*/ 877635 h 1126524"/>
                <a:gd name="connsiteX11" fmla="*/ 861800 w 1126523"/>
                <a:gd name="connsiteY11" fmla="*/ 928639 h 1126524"/>
                <a:gd name="connsiteX12" fmla="*/ 563262 w 1126523"/>
                <a:gd name="connsiteY12" fmla="*/ 1126524 h 1126524"/>
                <a:gd name="connsiteX13" fmla="*/ 264723 w 1126523"/>
                <a:gd name="connsiteY13" fmla="*/ 928639 h 1126524"/>
                <a:gd name="connsiteX14" fmla="*/ 248890 w 1126523"/>
                <a:gd name="connsiteY14" fmla="*/ 877635 h 1126524"/>
                <a:gd name="connsiteX15" fmla="*/ 197885 w 1126523"/>
                <a:gd name="connsiteY15" fmla="*/ 861802 h 1126524"/>
                <a:gd name="connsiteX16" fmla="*/ 0 w 1126523"/>
                <a:gd name="connsiteY16" fmla="*/ 563263 h 112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26523" h="1126524">
                  <a:moveTo>
                    <a:pt x="0" y="563263"/>
                  </a:moveTo>
                  <a:cubicBezTo>
                    <a:pt x="0" y="429058"/>
                    <a:pt x="81596" y="313911"/>
                    <a:pt x="197885" y="264725"/>
                  </a:cubicBezTo>
                  <a:lnTo>
                    <a:pt x="248890" y="248892"/>
                  </a:lnTo>
                  <a:lnTo>
                    <a:pt x="264723" y="197885"/>
                  </a:lnTo>
                  <a:cubicBezTo>
                    <a:pt x="313909" y="81597"/>
                    <a:pt x="429057" y="0"/>
                    <a:pt x="563262" y="0"/>
                  </a:cubicBezTo>
                  <a:cubicBezTo>
                    <a:pt x="697467" y="0"/>
                    <a:pt x="812614" y="81597"/>
                    <a:pt x="861800" y="197885"/>
                  </a:cubicBezTo>
                  <a:lnTo>
                    <a:pt x="877633" y="248892"/>
                  </a:lnTo>
                  <a:lnTo>
                    <a:pt x="928638" y="264725"/>
                  </a:lnTo>
                  <a:cubicBezTo>
                    <a:pt x="1044927" y="313911"/>
                    <a:pt x="1126523" y="429058"/>
                    <a:pt x="1126523" y="563263"/>
                  </a:cubicBezTo>
                  <a:cubicBezTo>
                    <a:pt x="1126523" y="697468"/>
                    <a:pt x="1044927" y="812616"/>
                    <a:pt x="928638" y="861802"/>
                  </a:cubicBezTo>
                  <a:lnTo>
                    <a:pt x="877632" y="877635"/>
                  </a:lnTo>
                  <a:lnTo>
                    <a:pt x="861800" y="928639"/>
                  </a:lnTo>
                  <a:cubicBezTo>
                    <a:pt x="812614" y="1044927"/>
                    <a:pt x="697467" y="1126524"/>
                    <a:pt x="563262" y="1126524"/>
                  </a:cubicBezTo>
                  <a:cubicBezTo>
                    <a:pt x="429057" y="1126524"/>
                    <a:pt x="313909" y="1044927"/>
                    <a:pt x="264723" y="928639"/>
                  </a:cubicBezTo>
                  <a:lnTo>
                    <a:pt x="248890" y="877635"/>
                  </a:lnTo>
                  <a:lnTo>
                    <a:pt x="197885" y="861802"/>
                  </a:lnTo>
                  <a:cubicBezTo>
                    <a:pt x="81596" y="812616"/>
                    <a:pt x="0" y="697468"/>
                    <a:pt x="0" y="563263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汉仪大宋简" pitchFamily="49" charset="-122"/>
                <a:ea typeface="汉仪大宋简" pitchFamily="49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934512" y="2747713"/>
              <a:ext cx="433072" cy="36933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汉仪大宋简" pitchFamily="49" charset="-122"/>
                  <a:ea typeface="汉仪大宋简" pitchFamily="49" charset="-122"/>
                </a:rPr>
                <a:t>贰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汉仪大宋简" pitchFamily="49" charset="-122"/>
                <a:ea typeface="汉仪大宋简" pitchFamily="49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234834" y="4712625"/>
            <a:ext cx="433072" cy="395999"/>
            <a:chOff x="5934512" y="2734379"/>
            <a:chExt cx="433072" cy="395999"/>
          </a:xfrm>
        </p:grpSpPr>
        <p:sp>
          <p:nvSpPr>
            <p:cNvPr id="15" name="任意多边形: 形状 14"/>
            <p:cNvSpPr>
              <a:spLocks noChangeAspect="1"/>
            </p:cNvSpPr>
            <p:nvPr/>
          </p:nvSpPr>
          <p:spPr>
            <a:xfrm rot="5400000">
              <a:off x="5953049" y="2734379"/>
              <a:ext cx="395999" cy="396000"/>
            </a:xfrm>
            <a:custGeom>
              <a:avLst/>
              <a:gdLst>
                <a:gd name="connsiteX0" fmla="*/ 0 w 1126523"/>
                <a:gd name="connsiteY0" fmla="*/ 563263 h 1126524"/>
                <a:gd name="connsiteX1" fmla="*/ 197885 w 1126523"/>
                <a:gd name="connsiteY1" fmla="*/ 264725 h 1126524"/>
                <a:gd name="connsiteX2" fmla="*/ 248890 w 1126523"/>
                <a:gd name="connsiteY2" fmla="*/ 248892 h 1126524"/>
                <a:gd name="connsiteX3" fmla="*/ 264723 w 1126523"/>
                <a:gd name="connsiteY3" fmla="*/ 197885 h 1126524"/>
                <a:gd name="connsiteX4" fmla="*/ 563262 w 1126523"/>
                <a:gd name="connsiteY4" fmla="*/ 0 h 1126524"/>
                <a:gd name="connsiteX5" fmla="*/ 861800 w 1126523"/>
                <a:gd name="connsiteY5" fmla="*/ 197885 h 1126524"/>
                <a:gd name="connsiteX6" fmla="*/ 877633 w 1126523"/>
                <a:gd name="connsiteY6" fmla="*/ 248892 h 1126524"/>
                <a:gd name="connsiteX7" fmla="*/ 928638 w 1126523"/>
                <a:gd name="connsiteY7" fmla="*/ 264725 h 1126524"/>
                <a:gd name="connsiteX8" fmla="*/ 1126523 w 1126523"/>
                <a:gd name="connsiteY8" fmla="*/ 563263 h 1126524"/>
                <a:gd name="connsiteX9" fmla="*/ 928638 w 1126523"/>
                <a:gd name="connsiteY9" fmla="*/ 861802 h 1126524"/>
                <a:gd name="connsiteX10" fmla="*/ 877632 w 1126523"/>
                <a:gd name="connsiteY10" fmla="*/ 877635 h 1126524"/>
                <a:gd name="connsiteX11" fmla="*/ 861800 w 1126523"/>
                <a:gd name="connsiteY11" fmla="*/ 928639 h 1126524"/>
                <a:gd name="connsiteX12" fmla="*/ 563262 w 1126523"/>
                <a:gd name="connsiteY12" fmla="*/ 1126524 h 1126524"/>
                <a:gd name="connsiteX13" fmla="*/ 264723 w 1126523"/>
                <a:gd name="connsiteY13" fmla="*/ 928639 h 1126524"/>
                <a:gd name="connsiteX14" fmla="*/ 248890 w 1126523"/>
                <a:gd name="connsiteY14" fmla="*/ 877635 h 1126524"/>
                <a:gd name="connsiteX15" fmla="*/ 197885 w 1126523"/>
                <a:gd name="connsiteY15" fmla="*/ 861802 h 1126524"/>
                <a:gd name="connsiteX16" fmla="*/ 0 w 1126523"/>
                <a:gd name="connsiteY16" fmla="*/ 563263 h 112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26523" h="1126524">
                  <a:moveTo>
                    <a:pt x="0" y="563263"/>
                  </a:moveTo>
                  <a:cubicBezTo>
                    <a:pt x="0" y="429058"/>
                    <a:pt x="81596" y="313911"/>
                    <a:pt x="197885" y="264725"/>
                  </a:cubicBezTo>
                  <a:lnTo>
                    <a:pt x="248890" y="248892"/>
                  </a:lnTo>
                  <a:lnTo>
                    <a:pt x="264723" y="197885"/>
                  </a:lnTo>
                  <a:cubicBezTo>
                    <a:pt x="313909" y="81597"/>
                    <a:pt x="429057" y="0"/>
                    <a:pt x="563262" y="0"/>
                  </a:cubicBezTo>
                  <a:cubicBezTo>
                    <a:pt x="697467" y="0"/>
                    <a:pt x="812614" y="81597"/>
                    <a:pt x="861800" y="197885"/>
                  </a:cubicBezTo>
                  <a:lnTo>
                    <a:pt x="877633" y="248892"/>
                  </a:lnTo>
                  <a:lnTo>
                    <a:pt x="928638" y="264725"/>
                  </a:lnTo>
                  <a:cubicBezTo>
                    <a:pt x="1044927" y="313911"/>
                    <a:pt x="1126523" y="429058"/>
                    <a:pt x="1126523" y="563263"/>
                  </a:cubicBezTo>
                  <a:cubicBezTo>
                    <a:pt x="1126523" y="697468"/>
                    <a:pt x="1044927" y="812616"/>
                    <a:pt x="928638" y="861802"/>
                  </a:cubicBezTo>
                  <a:lnTo>
                    <a:pt x="877632" y="877635"/>
                  </a:lnTo>
                  <a:lnTo>
                    <a:pt x="861800" y="928639"/>
                  </a:lnTo>
                  <a:cubicBezTo>
                    <a:pt x="812614" y="1044927"/>
                    <a:pt x="697467" y="1126524"/>
                    <a:pt x="563262" y="1126524"/>
                  </a:cubicBezTo>
                  <a:cubicBezTo>
                    <a:pt x="429057" y="1126524"/>
                    <a:pt x="313909" y="1044927"/>
                    <a:pt x="264723" y="928639"/>
                  </a:cubicBezTo>
                  <a:lnTo>
                    <a:pt x="248890" y="877635"/>
                  </a:lnTo>
                  <a:lnTo>
                    <a:pt x="197885" y="861802"/>
                  </a:lnTo>
                  <a:cubicBezTo>
                    <a:pt x="81596" y="812616"/>
                    <a:pt x="0" y="697468"/>
                    <a:pt x="0" y="563263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汉仪大宋简" pitchFamily="49" charset="-122"/>
                <a:ea typeface="汉仪大宋简" pitchFamily="49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934512" y="2747713"/>
              <a:ext cx="433072" cy="36933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汉仪大宋简" pitchFamily="49" charset="-122"/>
                  <a:ea typeface="汉仪大宋简" pitchFamily="49" charset="-122"/>
                </a:rPr>
                <a:t>叁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汉仪大宋简" pitchFamily="49" charset="-122"/>
                <a:ea typeface="汉仪大宋简" pitchFamily="49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 rot="10800000">
            <a:off x="1982573" y="2404711"/>
            <a:ext cx="7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50000"/>
                </a:schemeClr>
              </a:solidFill>
              <a:latin typeface="汉仪大宋简" pitchFamily="49" charset="-122"/>
              <a:ea typeface="汉仪大宋简" pitchFamily="49" charset="-122"/>
            </a:endParaRPr>
          </a:p>
        </p:txBody>
      </p:sp>
      <p:sp>
        <p:nvSpPr>
          <p:cNvPr id="20" name="文本框 21"/>
          <p:cNvSpPr txBox="1"/>
          <p:nvPr/>
        </p:nvSpPr>
        <p:spPr>
          <a:xfrm>
            <a:off x="2240400" y="2382134"/>
            <a:ext cx="5157438" cy="786738"/>
          </a:xfrm>
          <a:prstGeom prst="rect">
            <a:avLst/>
          </a:prstGeom>
        </p:spPr>
        <p:txBody>
          <a:bodyPr vert="horz"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</a:pPr>
            <a:r>
              <a:rPr lang="zh-CN" altLang="en-US" sz="1400" kern="1500" dirty="0">
                <a:solidFill>
                  <a:srgbClr val="404037"/>
                </a:solidFill>
                <a:latin typeface="汉仪大宋简" pitchFamily="49" charset="-122"/>
                <a:ea typeface="汉仪大宋简" pitchFamily="49" charset="-122"/>
                <a:cs typeface="思源宋体 CN Light" panose="02020300000000000000" pitchFamily="18" charset="-122"/>
                <a:sym typeface="+mn-ea"/>
              </a:rPr>
              <a:t>单击此处输入你的正文，文字是您思想的提炼，为了最终演示发布的良好效果，请尽量言简意赅的阐述观点，</a:t>
            </a:r>
            <a:endParaRPr lang="zh-CN" altLang="en-US" sz="1400" kern="1500" spc="150" dirty="0">
              <a:solidFill>
                <a:srgbClr val="404037"/>
              </a:solidFill>
              <a:latin typeface="汉仪大宋简" pitchFamily="49" charset="-122"/>
              <a:ea typeface="汉仪大宋简" pitchFamily="49" charset="-122"/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 rot="10800000">
            <a:off x="1982573" y="3512763"/>
            <a:ext cx="7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50000"/>
                </a:schemeClr>
              </a:solidFill>
              <a:latin typeface="汉仪大宋简" pitchFamily="49" charset="-122"/>
              <a:ea typeface="汉仪大宋简" pitchFamily="49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240400" y="3490186"/>
            <a:ext cx="5157438" cy="786738"/>
          </a:xfrm>
          <a:prstGeom prst="rect">
            <a:avLst/>
          </a:prstGeom>
        </p:spPr>
        <p:txBody>
          <a:bodyPr vert="horz"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</a:pPr>
            <a:r>
              <a:rPr lang="zh-CN" altLang="en-US" sz="1400" kern="1500" dirty="0">
                <a:solidFill>
                  <a:srgbClr val="404037"/>
                </a:solidFill>
                <a:latin typeface="汉仪大宋简" pitchFamily="49" charset="-122"/>
                <a:ea typeface="汉仪大宋简" pitchFamily="49" charset="-122"/>
                <a:cs typeface="思源宋体 CN Light" panose="02020300000000000000" pitchFamily="18" charset="-122"/>
                <a:sym typeface="+mn-ea"/>
              </a:rPr>
              <a:t>单击此处输入你的正文，文字是您思想的提炼，为了最终演示发布的良好效果，请尽量言简意赅的阐述观点，</a:t>
            </a:r>
            <a:endParaRPr lang="zh-CN" altLang="en-US" sz="1400" kern="1500" spc="150" dirty="0">
              <a:solidFill>
                <a:srgbClr val="404037"/>
              </a:solidFill>
              <a:latin typeface="汉仪大宋简" pitchFamily="49" charset="-122"/>
              <a:ea typeface="汉仪大宋简" pitchFamily="49" charset="-122"/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 rot="10800000">
            <a:off x="1982573" y="4643393"/>
            <a:ext cx="7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50000"/>
                </a:schemeClr>
              </a:solidFill>
              <a:latin typeface="汉仪大宋简" pitchFamily="49" charset="-122"/>
              <a:ea typeface="汉仪大宋简" pitchFamily="49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240400" y="4620816"/>
            <a:ext cx="5157438" cy="786738"/>
          </a:xfrm>
          <a:prstGeom prst="rect">
            <a:avLst/>
          </a:prstGeom>
        </p:spPr>
        <p:txBody>
          <a:bodyPr vert="horz"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</a:pPr>
            <a:r>
              <a:rPr lang="zh-CN" altLang="en-US" sz="1400" kern="1500" dirty="0">
                <a:solidFill>
                  <a:srgbClr val="404037"/>
                </a:solidFill>
                <a:latin typeface="汉仪大宋简" pitchFamily="49" charset="-122"/>
                <a:ea typeface="汉仪大宋简" pitchFamily="49" charset="-122"/>
                <a:cs typeface="思源宋体 CN Light" panose="02020300000000000000" pitchFamily="18" charset="-122"/>
                <a:sym typeface="+mn-ea"/>
              </a:rPr>
              <a:t>单击此处输入你的正文，文字是您思想的提炼，为了最终演示发布的良好效果，请尽量言简意赅的阐述观点，</a:t>
            </a:r>
            <a:endParaRPr lang="zh-CN" altLang="en-US" sz="1400" kern="1500" spc="150" dirty="0">
              <a:solidFill>
                <a:srgbClr val="404037"/>
              </a:solidFill>
              <a:latin typeface="汉仪大宋简" pitchFamily="49" charset="-122"/>
              <a:ea typeface="汉仪大宋简" pitchFamily="49" charset="-122"/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95030" y="217616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印品灵秀体（非商用）" pitchFamily="2" charset="-122"/>
                <a:ea typeface="印品灵秀体（非商用）" pitchFamily="2" charset="-122"/>
              </a:rPr>
              <a:t>肆</a:t>
            </a:r>
          </a:p>
        </p:txBody>
      </p:sp>
      <p:sp>
        <p:nvSpPr>
          <p:cNvPr id="30" name="文本框 29" descr="e7d195523061f1c0092ce48a5fc95870a0687ac45bc8b2caB227BFDC40F9DB2B7A559DE97B8BDC6E716585DDCE188C7BF488BAA08C98985C74A3E1B5E305210FABE6A8AE2A6A8AB67019A6860E9B7AF5159397336B0ABBE29A758D929466F82B2D51184BE6FFFF85A1EF7C3DE9210637568495AD1229F6FAC4D60A45E9E2A28747B1FF9F0B6DD3F6"/>
          <p:cNvSpPr txBox="1"/>
          <p:nvPr/>
        </p:nvSpPr>
        <p:spPr>
          <a:xfrm>
            <a:off x="1982572" y="1489561"/>
            <a:ext cx="3611404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3200" b="1" dirty="0">
                <a:solidFill>
                  <a:srgbClr val="7E0000"/>
                </a:solidFill>
                <a:latin typeface="汉仪大宋简" pitchFamily="49" charset="-122"/>
                <a:ea typeface="汉仪大宋简" pitchFamily="49" charset="-122"/>
              </a:rPr>
              <a:t>单击添加大标题</a:t>
            </a: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583664" y="1132157"/>
            <a:ext cx="4471313" cy="4471313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 rot="10800000">
            <a:off x="11857484" y="0"/>
            <a:ext cx="334515" cy="6858000"/>
          </a:xfrm>
          <a:prstGeom prst="rect">
            <a:avLst/>
          </a:prstGeom>
          <a:solidFill>
            <a:srgbClr val="7C1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大宋简" pitchFamily="49" charset="-122"/>
              <a:ea typeface="汉仪大宋简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 rot="10800000">
            <a:off x="-20366" y="0"/>
            <a:ext cx="178419" cy="863947"/>
          </a:xfrm>
          <a:prstGeom prst="rect">
            <a:avLst/>
          </a:prstGeom>
          <a:solidFill>
            <a:srgbClr val="7C1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大宋简" pitchFamily="49" charset="-122"/>
              <a:ea typeface="汉仪大宋简" pitchFamily="49" charset="-122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/>
      <p:bldP spid="21" grpId="0" animBg="1"/>
      <p:bldP spid="22" grpId="0"/>
      <p:bldP spid="23" grpId="0" animBg="1"/>
      <p:bldP spid="24" grpId="0"/>
      <p:bldP spid="3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18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039432" y="0"/>
            <a:ext cx="6167437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大宋简" pitchFamily="49" charset="-122"/>
              <a:ea typeface="汉仪大宋简" pitchFamily="49" charset="-122"/>
            </a:endParaRPr>
          </a:p>
        </p:txBody>
      </p:sp>
      <p:pic>
        <p:nvPicPr>
          <p:cNvPr id="19" name="Picture 10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29553" y="-10453"/>
            <a:ext cx="6147576" cy="689075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333650" y="2137715"/>
            <a:ext cx="829680" cy="360491"/>
          </a:xfrm>
          <a:prstGeom prst="rect">
            <a:avLst/>
          </a:prstGeom>
        </p:spPr>
      </p:pic>
      <p:cxnSp>
        <p:nvCxnSpPr>
          <p:cNvPr id="26" name="直接连接符 25"/>
          <p:cNvCxnSpPr/>
          <p:nvPr/>
        </p:nvCxnSpPr>
        <p:spPr>
          <a:xfrm>
            <a:off x="5108057" y="2572769"/>
            <a:ext cx="0" cy="2115273"/>
          </a:xfrm>
          <a:prstGeom prst="line">
            <a:avLst/>
          </a:prstGeom>
          <a:ln>
            <a:solidFill>
              <a:srgbClr val="F7EA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258394" y="1609405"/>
            <a:ext cx="553998" cy="299213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90000"/>
                  </a:schemeClr>
                </a:solidFill>
                <a:latin typeface="印品灵秀体（非商用）" pitchFamily="2" charset="-122"/>
                <a:ea typeface="印品灵秀体（非商用）" pitchFamily="2" charset="-122"/>
              </a:rPr>
              <a:t>执子之手，与之偕老。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380491" y="3105474"/>
            <a:ext cx="553998" cy="286232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90000"/>
                  </a:schemeClr>
                </a:solidFill>
                <a:latin typeface="印品灵秀体（非商用）" pitchFamily="2" charset="-122"/>
                <a:ea typeface="印品灵秀体（非商用）" pitchFamily="2" charset="-122"/>
              </a:rPr>
              <a:t>生死契阔，与之相悦</a:t>
            </a:r>
            <a:endParaRPr lang="zh-CN" altLang="en-US" sz="2400" dirty="0">
              <a:solidFill>
                <a:schemeClr val="bg1">
                  <a:lumMod val="90000"/>
                </a:schemeClr>
              </a:solidFill>
              <a:latin typeface="汉仪大宋简" pitchFamily="49" charset="-122"/>
              <a:ea typeface="汉仪大宋简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176619" y="5283899"/>
            <a:ext cx="982062" cy="4267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7346" y="5847039"/>
            <a:ext cx="1479743" cy="205821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6184521" y="973957"/>
            <a:ext cx="2927196" cy="2782797"/>
            <a:chOff x="6357519" y="986314"/>
            <a:chExt cx="2927196" cy="2782797"/>
          </a:xfrm>
        </p:grpSpPr>
        <p:sp>
          <p:nvSpPr>
            <p:cNvPr id="11" name="任意多边形: 形状 10"/>
            <p:cNvSpPr>
              <a:spLocks noChangeAspect="1"/>
            </p:cNvSpPr>
            <p:nvPr/>
          </p:nvSpPr>
          <p:spPr>
            <a:xfrm rot="5400000">
              <a:off x="6501916" y="986313"/>
              <a:ext cx="2782797" cy="2782800"/>
            </a:xfrm>
            <a:custGeom>
              <a:avLst/>
              <a:gdLst>
                <a:gd name="connsiteX0" fmla="*/ 0 w 1126523"/>
                <a:gd name="connsiteY0" fmla="*/ 563263 h 1126524"/>
                <a:gd name="connsiteX1" fmla="*/ 197885 w 1126523"/>
                <a:gd name="connsiteY1" fmla="*/ 264725 h 1126524"/>
                <a:gd name="connsiteX2" fmla="*/ 248890 w 1126523"/>
                <a:gd name="connsiteY2" fmla="*/ 248892 h 1126524"/>
                <a:gd name="connsiteX3" fmla="*/ 264723 w 1126523"/>
                <a:gd name="connsiteY3" fmla="*/ 197885 h 1126524"/>
                <a:gd name="connsiteX4" fmla="*/ 563262 w 1126523"/>
                <a:gd name="connsiteY4" fmla="*/ 0 h 1126524"/>
                <a:gd name="connsiteX5" fmla="*/ 861800 w 1126523"/>
                <a:gd name="connsiteY5" fmla="*/ 197885 h 1126524"/>
                <a:gd name="connsiteX6" fmla="*/ 877633 w 1126523"/>
                <a:gd name="connsiteY6" fmla="*/ 248892 h 1126524"/>
                <a:gd name="connsiteX7" fmla="*/ 928638 w 1126523"/>
                <a:gd name="connsiteY7" fmla="*/ 264725 h 1126524"/>
                <a:gd name="connsiteX8" fmla="*/ 1126523 w 1126523"/>
                <a:gd name="connsiteY8" fmla="*/ 563263 h 1126524"/>
                <a:gd name="connsiteX9" fmla="*/ 928638 w 1126523"/>
                <a:gd name="connsiteY9" fmla="*/ 861802 h 1126524"/>
                <a:gd name="connsiteX10" fmla="*/ 877632 w 1126523"/>
                <a:gd name="connsiteY10" fmla="*/ 877635 h 1126524"/>
                <a:gd name="connsiteX11" fmla="*/ 861800 w 1126523"/>
                <a:gd name="connsiteY11" fmla="*/ 928639 h 1126524"/>
                <a:gd name="connsiteX12" fmla="*/ 563262 w 1126523"/>
                <a:gd name="connsiteY12" fmla="*/ 1126524 h 1126524"/>
                <a:gd name="connsiteX13" fmla="*/ 264723 w 1126523"/>
                <a:gd name="connsiteY13" fmla="*/ 928639 h 1126524"/>
                <a:gd name="connsiteX14" fmla="*/ 248890 w 1126523"/>
                <a:gd name="connsiteY14" fmla="*/ 877635 h 1126524"/>
                <a:gd name="connsiteX15" fmla="*/ 197885 w 1126523"/>
                <a:gd name="connsiteY15" fmla="*/ 861802 h 1126524"/>
                <a:gd name="connsiteX16" fmla="*/ 0 w 1126523"/>
                <a:gd name="connsiteY16" fmla="*/ 563263 h 112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26523" h="1126524">
                  <a:moveTo>
                    <a:pt x="0" y="563263"/>
                  </a:moveTo>
                  <a:cubicBezTo>
                    <a:pt x="0" y="429058"/>
                    <a:pt x="81596" y="313911"/>
                    <a:pt x="197885" y="264725"/>
                  </a:cubicBezTo>
                  <a:lnTo>
                    <a:pt x="248890" y="248892"/>
                  </a:lnTo>
                  <a:lnTo>
                    <a:pt x="264723" y="197885"/>
                  </a:lnTo>
                  <a:cubicBezTo>
                    <a:pt x="313909" y="81597"/>
                    <a:pt x="429057" y="0"/>
                    <a:pt x="563262" y="0"/>
                  </a:cubicBezTo>
                  <a:cubicBezTo>
                    <a:pt x="697467" y="0"/>
                    <a:pt x="812614" y="81597"/>
                    <a:pt x="861800" y="197885"/>
                  </a:cubicBezTo>
                  <a:lnTo>
                    <a:pt x="877633" y="248892"/>
                  </a:lnTo>
                  <a:lnTo>
                    <a:pt x="928638" y="264725"/>
                  </a:lnTo>
                  <a:cubicBezTo>
                    <a:pt x="1044927" y="313911"/>
                    <a:pt x="1126523" y="429058"/>
                    <a:pt x="1126523" y="563263"/>
                  </a:cubicBezTo>
                  <a:cubicBezTo>
                    <a:pt x="1126523" y="697468"/>
                    <a:pt x="1044927" y="812616"/>
                    <a:pt x="928638" y="861802"/>
                  </a:cubicBezTo>
                  <a:lnTo>
                    <a:pt x="877632" y="877635"/>
                  </a:lnTo>
                  <a:lnTo>
                    <a:pt x="861800" y="928639"/>
                  </a:lnTo>
                  <a:cubicBezTo>
                    <a:pt x="812614" y="1044927"/>
                    <a:pt x="697467" y="1126524"/>
                    <a:pt x="563262" y="1126524"/>
                  </a:cubicBezTo>
                  <a:cubicBezTo>
                    <a:pt x="429057" y="1126524"/>
                    <a:pt x="313909" y="1044927"/>
                    <a:pt x="264723" y="928639"/>
                  </a:cubicBezTo>
                  <a:lnTo>
                    <a:pt x="248890" y="877635"/>
                  </a:lnTo>
                  <a:lnTo>
                    <a:pt x="197885" y="861802"/>
                  </a:lnTo>
                  <a:cubicBezTo>
                    <a:pt x="81596" y="812616"/>
                    <a:pt x="0" y="697468"/>
                    <a:pt x="0" y="563263"/>
                  </a:cubicBezTo>
                  <a:close/>
                </a:path>
              </a:pathLst>
            </a:custGeom>
            <a:solidFill>
              <a:schemeClr val="tx1"/>
            </a:solidFill>
            <a:ln w="47625">
              <a:solidFill>
                <a:srgbClr val="EBCD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汉仪大宋简" pitchFamily="49" charset="-122"/>
                <a:ea typeface="汉仪大宋简" pitchFamily="49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893314" y="2101178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400" dirty="0">
                  <a:solidFill>
                    <a:srgbClr val="F9EFDB"/>
                  </a:solidFill>
                  <a:latin typeface="印品灵秀体（非商用）" pitchFamily="2" charset="-122"/>
                  <a:ea typeface="印品灵秀体（非商用）" pitchFamily="2" charset="-122"/>
                </a:rPr>
                <a:t>囍</a:t>
              </a: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57519" y="1388315"/>
              <a:ext cx="1519218" cy="1704345"/>
            </a:xfrm>
            <a:prstGeom prst="rect">
              <a:avLst/>
            </a:prstGeom>
          </p:spPr>
        </p:pic>
      </p:grpSp>
      <p:sp>
        <p:nvSpPr>
          <p:cNvPr id="15" name="图形 31"/>
          <p:cNvSpPr/>
          <p:nvPr/>
        </p:nvSpPr>
        <p:spPr>
          <a:xfrm>
            <a:off x="8638414" y="4539642"/>
            <a:ext cx="1333403" cy="579145"/>
          </a:xfrm>
          <a:custGeom>
            <a:avLst/>
            <a:gdLst>
              <a:gd name="connsiteX0" fmla="*/ 888743 w 5737634"/>
              <a:gd name="connsiteY0" fmla="*/ 581444 h 2492063"/>
              <a:gd name="connsiteX1" fmla="*/ 1490247 w 5737634"/>
              <a:gd name="connsiteY1" fmla="*/ 1181 h 2492063"/>
              <a:gd name="connsiteX2" fmla="*/ 1871437 w 5737634"/>
              <a:gd name="connsiteY2" fmla="*/ 147961 h 2492063"/>
              <a:gd name="connsiteX3" fmla="*/ 2008312 w 5737634"/>
              <a:gd name="connsiteY3" fmla="*/ 556012 h 2492063"/>
              <a:gd name="connsiteX4" fmla="*/ 2422173 w 5737634"/>
              <a:gd name="connsiteY4" fmla="*/ 481717 h 2492063"/>
              <a:gd name="connsiteX5" fmla="*/ 2738212 w 5737634"/>
              <a:gd name="connsiteY5" fmla="*/ 753465 h 2492063"/>
              <a:gd name="connsiteX6" fmla="*/ 3011866 w 5737634"/>
              <a:gd name="connsiteY6" fmla="*/ 751846 h 2492063"/>
              <a:gd name="connsiteX7" fmla="*/ 3255515 w 5737634"/>
              <a:gd name="connsiteY7" fmla="*/ 853287 h 2492063"/>
              <a:gd name="connsiteX8" fmla="*/ 3628705 w 5737634"/>
              <a:gd name="connsiteY8" fmla="*/ 735463 h 2492063"/>
              <a:gd name="connsiteX9" fmla="*/ 4260498 w 5737634"/>
              <a:gd name="connsiteY9" fmla="*/ 610019 h 2492063"/>
              <a:gd name="connsiteX10" fmla="*/ 4872574 w 5737634"/>
              <a:gd name="connsiteY10" fmla="*/ 929106 h 2492063"/>
              <a:gd name="connsiteX11" fmla="*/ 5067837 w 5737634"/>
              <a:gd name="connsiteY11" fmla="*/ 1180566 h 2492063"/>
              <a:gd name="connsiteX12" fmla="*/ 5395211 w 5737634"/>
              <a:gd name="connsiteY12" fmla="*/ 1462125 h 2492063"/>
              <a:gd name="connsiteX13" fmla="*/ 5016307 w 5737634"/>
              <a:gd name="connsiteY13" fmla="*/ 1213713 h 2492063"/>
              <a:gd name="connsiteX14" fmla="*/ 4832379 w 5737634"/>
              <a:gd name="connsiteY14" fmla="*/ 1016165 h 2492063"/>
              <a:gd name="connsiteX15" fmla="*/ 4476239 w 5737634"/>
              <a:gd name="connsiteY15" fmla="*/ 781755 h 2492063"/>
              <a:gd name="connsiteX16" fmla="*/ 3532216 w 5737634"/>
              <a:gd name="connsiteY16" fmla="*/ 933583 h 2492063"/>
              <a:gd name="connsiteX17" fmla="*/ 3310189 w 5737634"/>
              <a:gd name="connsiteY17" fmla="*/ 997305 h 2492063"/>
              <a:gd name="connsiteX18" fmla="*/ 3065872 w 5737634"/>
              <a:gd name="connsiteY18" fmla="*/ 926249 h 2492063"/>
              <a:gd name="connsiteX19" fmla="*/ 2778694 w 5737634"/>
              <a:gd name="connsiteY19" fmla="*/ 906056 h 2492063"/>
              <a:gd name="connsiteX20" fmla="*/ 2769550 w 5737634"/>
              <a:gd name="connsiteY20" fmla="*/ 1100366 h 2492063"/>
              <a:gd name="connsiteX21" fmla="*/ 2528567 w 5737634"/>
              <a:gd name="connsiteY21" fmla="*/ 1377734 h 2492063"/>
              <a:gd name="connsiteX22" fmla="*/ 2291395 w 5737634"/>
              <a:gd name="connsiteY22" fmla="*/ 1356684 h 2492063"/>
              <a:gd name="connsiteX23" fmla="*/ 2176809 w 5737634"/>
              <a:gd name="connsiteY23" fmla="*/ 1110939 h 2492063"/>
              <a:gd name="connsiteX24" fmla="*/ 2277774 w 5737634"/>
              <a:gd name="connsiteY24" fmla="*/ 918153 h 2492063"/>
              <a:gd name="connsiteX25" fmla="*/ 2343687 w 5737634"/>
              <a:gd name="connsiteY25" fmla="*/ 895959 h 2492063"/>
              <a:gd name="connsiteX26" fmla="*/ 2368357 w 5737634"/>
              <a:gd name="connsiteY26" fmla="*/ 982542 h 2492063"/>
              <a:gd name="connsiteX27" fmla="*/ 2307968 w 5737634"/>
              <a:gd name="connsiteY27" fmla="*/ 1063218 h 2492063"/>
              <a:gd name="connsiteX28" fmla="*/ 2441985 w 5737634"/>
              <a:gd name="connsiteY28" fmla="*/ 1221429 h 2492063"/>
              <a:gd name="connsiteX29" fmla="*/ 2641534 w 5737634"/>
              <a:gd name="connsiteY29" fmla="*/ 1053598 h 2492063"/>
              <a:gd name="connsiteX30" fmla="*/ 2605815 w 5737634"/>
              <a:gd name="connsiteY30" fmla="*/ 794899 h 2492063"/>
              <a:gd name="connsiteX31" fmla="*/ 2415315 w 5737634"/>
              <a:gd name="connsiteY31" fmla="*/ 632784 h 2492063"/>
              <a:gd name="connsiteX32" fmla="*/ 2118706 w 5737634"/>
              <a:gd name="connsiteY32" fmla="*/ 664026 h 2492063"/>
              <a:gd name="connsiteX33" fmla="*/ 1956210 w 5737634"/>
              <a:gd name="connsiteY33" fmla="*/ 816426 h 2492063"/>
              <a:gd name="connsiteX34" fmla="*/ 1902203 w 5737634"/>
              <a:gd name="connsiteY34" fmla="*/ 1198188 h 2492063"/>
              <a:gd name="connsiteX35" fmla="*/ 2102133 w 5737634"/>
              <a:gd name="connsiteY35" fmla="*/ 1631194 h 2492063"/>
              <a:gd name="connsiteX36" fmla="*/ 2556190 w 5737634"/>
              <a:gd name="connsiteY36" fmla="*/ 1832648 h 2492063"/>
              <a:gd name="connsiteX37" fmla="*/ 3093685 w 5737634"/>
              <a:gd name="connsiteY37" fmla="*/ 1677962 h 2492063"/>
              <a:gd name="connsiteX38" fmla="*/ 3808156 w 5737634"/>
              <a:gd name="connsiteY38" fmla="*/ 1134656 h 2492063"/>
              <a:gd name="connsiteX39" fmla="*/ 4167153 w 5737634"/>
              <a:gd name="connsiteY39" fmla="*/ 966444 h 2492063"/>
              <a:gd name="connsiteX40" fmla="*/ 4411946 w 5737634"/>
              <a:gd name="connsiteY40" fmla="*/ 957586 h 2492063"/>
              <a:gd name="connsiteX41" fmla="*/ 4804947 w 5737634"/>
              <a:gd name="connsiteY41" fmla="*/ 1195997 h 2492063"/>
              <a:gd name="connsiteX42" fmla="*/ 5035642 w 5737634"/>
              <a:gd name="connsiteY42" fmla="*/ 1404213 h 2492063"/>
              <a:gd name="connsiteX43" fmla="*/ 5519227 w 5737634"/>
              <a:gd name="connsiteY43" fmla="*/ 1596428 h 2492063"/>
              <a:gd name="connsiteX44" fmla="*/ 5231762 w 5737634"/>
              <a:gd name="connsiteY44" fmla="*/ 1576806 h 2492063"/>
              <a:gd name="connsiteX45" fmla="*/ 4767514 w 5737634"/>
              <a:gd name="connsiteY45" fmla="*/ 1251909 h 2492063"/>
              <a:gd name="connsiteX46" fmla="*/ 4358224 w 5737634"/>
              <a:gd name="connsiteY46" fmla="*/ 1073410 h 2492063"/>
              <a:gd name="connsiteX47" fmla="*/ 3773199 w 5737634"/>
              <a:gd name="connsiteY47" fmla="*/ 1298772 h 2492063"/>
              <a:gd name="connsiteX48" fmla="*/ 3480400 w 5737634"/>
              <a:gd name="connsiteY48" fmla="*/ 1577473 h 2492063"/>
              <a:gd name="connsiteX49" fmla="*/ 2783551 w 5737634"/>
              <a:gd name="connsiteY49" fmla="*/ 1963140 h 2492063"/>
              <a:gd name="connsiteX50" fmla="*/ 1842100 w 5737634"/>
              <a:gd name="connsiteY50" fmla="*/ 1501845 h 2492063"/>
              <a:gd name="connsiteX51" fmla="*/ 1773806 w 5737634"/>
              <a:gd name="connsiteY51" fmla="*/ 966063 h 2492063"/>
              <a:gd name="connsiteX52" fmla="*/ 1536538 w 5737634"/>
              <a:gd name="connsiteY52" fmla="*/ 976827 h 2492063"/>
              <a:gd name="connsiteX53" fmla="*/ 1394044 w 5737634"/>
              <a:gd name="connsiteY53" fmla="*/ 824617 h 2492063"/>
              <a:gd name="connsiteX54" fmla="*/ 1439669 w 5737634"/>
              <a:gd name="connsiteY54" fmla="*/ 546487 h 2492063"/>
              <a:gd name="connsiteX55" fmla="*/ 1565399 w 5737634"/>
              <a:gd name="connsiteY55" fmla="*/ 474954 h 2492063"/>
              <a:gd name="connsiteX56" fmla="*/ 1600356 w 5737634"/>
              <a:gd name="connsiteY56" fmla="*/ 557346 h 2492063"/>
              <a:gd name="connsiteX57" fmla="*/ 1522918 w 5737634"/>
              <a:gd name="connsiteY57" fmla="*/ 640213 h 2492063"/>
              <a:gd name="connsiteX58" fmla="*/ 1621978 w 5737634"/>
              <a:gd name="connsiteY58" fmla="*/ 821569 h 2492063"/>
              <a:gd name="connsiteX59" fmla="*/ 1795999 w 5737634"/>
              <a:gd name="connsiteY59" fmla="*/ 760609 h 2492063"/>
              <a:gd name="connsiteX60" fmla="*/ 1876200 w 5737634"/>
              <a:gd name="connsiteY60" fmla="*/ 548868 h 2492063"/>
              <a:gd name="connsiteX61" fmla="*/ 1747993 w 5737634"/>
              <a:gd name="connsiteY61" fmla="*/ 241973 h 2492063"/>
              <a:gd name="connsiteX62" fmla="*/ 1518441 w 5737634"/>
              <a:gd name="connsiteY62" fmla="*/ 165392 h 2492063"/>
              <a:gd name="connsiteX63" fmla="*/ 1189352 w 5737634"/>
              <a:gd name="connsiteY63" fmla="*/ 287693 h 2492063"/>
              <a:gd name="connsiteX64" fmla="*/ 1077433 w 5737634"/>
              <a:gd name="connsiteY64" fmla="*/ 469716 h 2492063"/>
              <a:gd name="connsiteX65" fmla="*/ 1051144 w 5737634"/>
              <a:gd name="connsiteY65" fmla="*/ 874147 h 2492063"/>
              <a:gd name="connsiteX66" fmla="*/ 1101341 w 5737634"/>
              <a:gd name="connsiteY66" fmla="*/ 965111 h 2492063"/>
              <a:gd name="connsiteX67" fmla="*/ 1484437 w 5737634"/>
              <a:gd name="connsiteY67" fmla="*/ 1630051 h 2492063"/>
              <a:gd name="connsiteX68" fmla="*/ 2017265 w 5737634"/>
              <a:gd name="connsiteY68" fmla="*/ 2145925 h 2492063"/>
              <a:gd name="connsiteX69" fmla="*/ 2632485 w 5737634"/>
              <a:gd name="connsiteY69" fmla="*/ 2304802 h 2492063"/>
              <a:gd name="connsiteX70" fmla="*/ 3289424 w 5737634"/>
              <a:gd name="connsiteY70" fmla="*/ 2053723 h 2492063"/>
              <a:gd name="connsiteX71" fmla="*/ 3946268 w 5737634"/>
              <a:gd name="connsiteY71" fmla="*/ 1423930 h 2492063"/>
              <a:gd name="connsiteX72" fmla="*/ 4327554 w 5737634"/>
              <a:gd name="connsiteY72" fmla="*/ 1224858 h 2492063"/>
              <a:gd name="connsiteX73" fmla="*/ 4671978 w 5737634"/>
              <a:gd name="connsiteY73" fmla="*/ 1347540 h 2492063"/>
              <a:gd name="connsiteX74" fmla="*/ 5032023 w 5737634"/>
              <a:gd name="connsiteY74" fmla="*/ 1616526 h 2492063"/>
              <a:gd name="connsiteX75" fmla="*/ 5442265 w 5737634"/>
              <a:gd name="connsiteY75" fmla="*/ 1718348 h 2492063"/>
              <a:gd name="connsiteX76" fmla="*/ 5737635 w 5737634"/>
              <a:gd name="connsiteY76" fmla="*/ 1656054 h 2492063"/>
              <a:gd name="connsiteX77" fmla="*/ 5737635 w 5737634"/>
              <a:gd name="connsiteY77" fmla="*/ 1659388 h 2492063"/>
              <a:gd name="connsiteX78" fmla="*/ 5590283 w 5737634"/>
              <a:gd name="connsiteY78" fmla="*/ 1742732 h 2492063"/>
              <a:gd name="connsiteX79" fmla="*/ 5158324 w 5737634"/>
              <a:gd name="connsiteY79" fmla="*/ 1759972 h 2492063"/>
              <a:gd name="connsiteX80" fmla="*/ 4853048 w 5737634"/>
              <a:gd name="connsiteY80" fmla="*/ 1624527 h 2492063"/>
              <a:gd name="connsiteX81" fmla="*/ 4731890 w 5737634"/>
              <a:gd name="connsiteY81" fmla="*/ 1534801 h 2492063"/>
              <a:gd name="connsiteX82" fmla="*/ 4386228 w 5737634"/>
              <a:gd name="connsiteY82" fmla="*/ 1357350 h 2492063"/>
              <a:gd name="connsiteX83" fmla="*/ 4060092 w 5737634"/>
              <a:gd name="connsiteY83" fmla="*/ 1490129 h 2492063"/>
              <a:gd name="connsiteX84" fmla="*/ 3824158 w 5737634"/>
              <a:gd name="connsiteY84" fmla="*/ 1739684 h 2492063"/>
              <a:gd name="connsiteX85" fmla="*/ 3211033 w 5737634"/>
              <a:gd name="connsiteY85" fmla="*/ 2252224 h 2492063"/>
              <a:gd name="connsiteX86" fmla="*/ 2422459 w 5737634"/>
              <a:gd name="connsiteY86" fmla="*/ 2421769 h 2492063"/>
              <a:gd name="connsiteX87" fmla="*/ 1645219 w 5737634"/>
              <a:gd name="connsiteY87" fmla="*/ 2060200 h 2492063"/>
              <a:gd name="connsiteX88" fmla="*/ 1349182 w 5737634"/>
              <a:gd name="connsiteY88" fmla="*/ 1689963 h 2492063"/>
              <a:gd name="connsiteX89" fmla="*/ 999900 w 5737634"/>
              <a:gd name="connsiteY89" fmla="*/ 1067409 h 2492063"/>
              <a:gd name="connsiteX90" fmla="*/ 632711 w 5737634"/>
              <a:gd name="connsiteY90" fmla="*/ 816235 h 2492063"/>
              <a:gd name="connsiteX91" fmla="*/ 306480 w 5737634"/>
              <a:gd name="connsiteY91" fmla="*/ 908723 h 2492063"/>
              <a:gd name="connsiteX92" fmla="*/ 144841 w 5737634"/>
              <a:gd name="connsiteY92" fmla="*/ 1147038 h 2492063"/>
              <a:gd name="connsiteX93" fmla="*/ 233423 w 5737634"/>
              <a:gd name="connsiteY93" fmla="*/ 1595094 h 2492063"/>
              <a:gd name="connsiteX94" fmla="*/ 422780 w 5737634"/>
              <a:gd name="connsiteY94" fmla="*/ 1706537 h 2492063"/>
              <a:gd name="connsiteX95" fmla="*/ 612232 w 5737634"/>
              <a:gd name="connsiteY95" fmla="*/ 1633671 h 2492063"/>
              <a:gd name="connsiteX96" fmla="*/ 682432 w 5737634"/>
              <a:gd name="connsiteY96" fmla="*/ 1535087 h 2492063"/>
              <a:gd name="connsiteX97" fmla="*/ 646427 w 5737634"/>
              <a:gd name="connsiteY97" fmla="*/ 1372971 h 2492063"/>
              <a:gd name="connsiteX98" fmla="*/ 515935 w 5737634"/>
              <a:gd name="connsiteY98" fmla="*/ 1322679 h 2492063"/>
              <a:gd name="connsiteX99" fmla="*/ 507838 w 5737634"/>
              <a:gd name="connsiteY99" fmla="*/ 1205903 h 2492063"/>
              <a:gd name="connsiteX100" fmla="*/ 675955 w 5737634"/>
              <a:gd name="connsiteY100" fmla="*/ 1219047 h 2492063"/>
              <a:gd name="connsiteX101" fmla="*/ 819496 w 5737634"/>
              <a:gd name="connsiteY101" fmla="*/ 1588046 h 2492063"/>
              <a:gd name="connsiteX102" fmla="*/ 682908 w 5737634"/>
              <a:gd name="connsiteY102" fmla="*/ 1761496 h 2492063"/>
              <a:gd name="connsiteX103" fmla="*/ 628806 w 5737634"/>
              <a:gd name="connsiteY103" fmla="*/ 1796167 h 2492063"/>
              <a:gd name="connsiteX104" fmla="*/ 959419 w 5737634"/>
              <a:gd name="connsiteY104" fmla="*/ 1920564 h 2492063"/>
              <a:gd name="connsiteX105" fmla="*/ 1119724 w 5737634"/>
              <a:gd name="connsiteY105" fmla="*/ 1918468 h 2492063"/>
              <a:gd name="connsiteX106" fmla="*/ 1275744 w 5737634"/>
              <a:gd name="connsiteY106" fmla="*/ 2076869 h 2492063"/>
              <a:gd name="connsiteX107" fmla="*/ 1584925 w 5737634"/>
              <a:gd name="connsiteY107" fmla="*/ 2319852 h 2492063"/>
              <a:gd name="connsiteX108" fmla="*/ 2316350 w 5737634"/>
              <a:gd name="connsiteY108" fmla="*/ 2492064 h 2492063"/>
              <a:gd name="connsiteX109" fmla="*/ 2101752 w 5737634"/>
              <a:gd name="connsiteY109" fmla="*/ 2492064 h 2492063"/>
              <a:gd name="connsiteX110" fmla="*/ 1503106 w 5737634"/>
              <a:gd name="connsiteY110" fmla="*/ 2411101 h 2492063"/>
              <a:gd name="connsiteX111" fmla="*/ 1256027 w 5737634"/>
              <a:gd name="connsiteY111" fmla="*/ 2239842 h 2492063"/>
              <a:gd name="connsiteX112" fmla="*/ 1078195 w 5737634"/>
              <a:gd name="connsiteY112" fmla="*/ 2065153 h 2492063"/>
              <a:gd name="connsiteX113" fmla="*/ 1013711 w 5737634"/>
              <a:gd name="connsiteY113" fmla="*/ 2048675 h 2492063"/>
              <a:gd name="connsiteX114" fmla="*/ 801780 w 5737634"/>
              <a:gd name="connsiteY114" fmla="*/ 2036197 h 2492063"/>
              <a:gd name="connsiteX115" fmla="*/ 491074 w 5737634"/>
              <a:gd name="connsiteY115" fmla="*/ 1831219 h 2492063"/>
              <a:gd name="connsiteX116" fmla="*/ 164462 w 5737634"/>
              <a:gd name="connsiteY116" fmla="*/ 1712252 h 2492063"/>
              <a:gd name="connsiteX117" fmla="*/ 61 w 5737634"/>
              <a:gd name="connsiteY117" fmla="*/ 1225715 h 2492063"/>
              <a:gd name="connsiteX118" fmla="*/ 159128 w 5737634"/>
              <a:gd name="connsiteY118" fmla="*/ 857097 h 2492063"/>
              <a:gd name="connsiteX119" fmla="*/ 576799 w 5737634"/>
              <a:gd name="connsiteY119" fmla="*/ 660978 h 2492063"/>
              <a:gd name="connsiteX120" fmla="*/ 896173 w 5737634"/>
              <a:gd name="connsiteY120" fmla="*/ 738606 h 2492063"/>
              <a:gd name="connsiteX121" fmla="*/ 888743 w 5737634"/>
              <a:gd name="connsiteY121" fmla="*/ 581444 h 2492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5737634" h="2492063">
                <a:moveTo>
                  <a:pt x="888743" y="581444"/>
                </a:moveTo>
                <a:cubicBezTo>
                  <a:pt x="917890" y="278930"/>
                  <a:pt x="1186780" y="19374"/>
                  <a:pt x="1490247" y="1181"/>
                </a:cubicBezTo>
                <a:cubicBezTo>
                  <a:pt x="1630169" y="-8630"/>
                  <a:pt x="1776473" y="42900"/>
                  <a:pt x="1871437" y="147961"/>
                </a:cubicBezTo>
                <a:cubicBezTo>
                  <a:pt x="1971450" y="257689"/>
                  <a:pt x="2007264" y="410946"/>
                  <a:pt x="2008312" y="556012"/>
                </a:cubicBezTo>
                <a:cubicBezTo>
                  <a:pt x="2131279" y="484479"/>
                  <a:pt x="2281584" y="442093"/>
                  <a:pt x="2422173" y="481717"/>
                </a:cubicBezTo>
                <a:cubicBezTo>
                  <a:pt x="2564096" y="513816"/>
                  <a:pt x="2680015" y="622116"/>
                  <a:pt x="2738212" y="753465"/>
                </a:cubicBezTo>
                <a:cubicBezTo>
                  <a:pt x="2826700" y="728415"/>
                  <a:pt x="2923950" y="719271"/>
                  <a:pt x="3011866" y="751846"/>
                </a:cubicBezTo>
                <a:cubicBezTo>
                  <a:pt x="3095686" y="779850"/>
                  <a:pt x="3164837" y="845191"/>
                  <a:pt x="3255515" y="853287"/>
                </a:cubicBezTo>
                <a:cubicBezTo>
                  <a:pt x="3390484" y="869385"/>
                  <a:pt x="3517738" y="804900"/>
                  <a:pt x="3628705" y="735463"/>
                </a:cubicBezTo>
                <a:cubicBezTo>
                  <a:pt x="3817490" y="624973"/>
                  <a:pt x="4043899" y="583063"/>
                  <a:pt x="4260498" y="610019"/>
                </a:cubicBezTo>
                <a:cubicBezTo>
                  <a:pt x="4494241" y="637451"/>
                  <a:pt x="4716079" y="753275"/>
                  <a:pt x="4872574" y="929106"/>
                </a:cubicBezTo>
                <a:cubicBezTo>
                  <a:pt x="4944012" y="1007878"/>
                  <a:pt x="4999448" y="1099318"/>
                  <a:pt x="5067837" y="1180566"/>
                </a:cubicBezTo>
                <a:cubicBezTo>
                  <a:pt x="5162039" y="1290485"/>
                  <a:pt x="5279197" y="1376972"/>
                  <a:pt x="5395211" y="1462125"/>
                </a:cubicBezTo>
                <a:cubicBezTo>
                  <a:pt x="5251384" y="1411167"/>
                  <a:pt x="5129273" y="1313821"/>
                  <a:pt x="5016307" y="1213713"/>
                </a:cubicBezTo>
                <a:cubicBezTo>
                  <a:pt x="4947536" y="1154944"/>
                  <a:pt x="4893720" y="1081887"/>
                  <a:pt x="4832379" y="1016165"/>
                </a:cubicBezTo>
                <a:cubicBezTo>
                  <a:pt x="4729795" y="917010"/>
                  <a:pt x="4610161" y="832618"/>
                  <a:pt x="4476239" y="781755"/>
                </a:cubicBezTo>
                <a:cubicBezTo>
                  <a:pt x="4162962" y="664407"/>
                  <a:pt x="3797392" y="736225"/>
                  <a:pt x="3532216" y="933583"/>
                </a:cubicBezTo>
                <a:cubicBezTo>
                  <a:pt x="3468494" y="979684"/>
                  <a:pt x="3388389" y="1001306"/>
                  <a:pt x="3310189" y="997305"/>
                </a:cubicBezTo>
                <a:cubicBezTo>
                  <a:pt x="3224654" y="992067"/>
                  <a:pt x="3142263" y="963968"/>
                  <a:pt x="3065872" y="926249"/>
                </a:cubicBezTo>
                <a:cubicBezTo>
                  <a:pt x="2977576" y="881386"/>
                  <a:pt x="2872705" y="878814"/>
                  <a:pt x="2778694" y="906056"/>
                </a:cubicBezTo>
                <a:cubicBezTo>
                  <a:pt x="2780599" y="970826"/>
                  <a:pt x="2786123" y="1036834"/>
                  <a:pt x="2769550" y="1100366"/>
                </a:cubicBezTo>
                <a:cubicBezTo>
                  <a:pt x="2741070" y="1224096"/>
                  <a:pt x="2653535" y="1340491"/>
                  <a:pt x="2528567" y="1377734"/>
                </a:cubicBezTo>
                <a:cubicBezTo>
                  <a:pt x="2451319" y="1400308"/>
                  <a:pt x="2361118" y="1401737"/>
                  <a:pt x="2291395" y="1356684"/>
                </a:cubicBezTo>
                <a:cubicBezTo>
                  <a:pt x="2212147" y="1303439"/>
                  <a:pt x="2172237" y="1204379"/>
                  <a:pt x="2176809" y="1110939"/>
                </a:cubicBezTo>
                <a:cubicBezTo>
                  <a:pt x="2177476" y="1035120"/>
                  <a:pt x="2221005" y="965682"/>
                  <a:pt x="2277774" y="918153"/>
                </a:cubicBezTo>
                <a:cubicBezTo>
                  <a:pt x="2295871" y="903198"/>
                  <a:pt x="2319017" y="887101"/>
                  <a:pt x="2343687" y="895959"/>
                </a:cubicBezTo>
                <a:cubicBezTo>
                  <a:pt x="2367214" y="916724"/>
                  <a:pt x="2381882" y="952347"/>
                  <a:pt x="2368357" y="982542"/>
                </a:cubicBezTo>
                <a:cubicBezTo>
                  <a:pt x="2349973" y="1010736"/>
                  <a:pt x="2315112" y="1028071"/>
                  <a:pt x="2307968" y="1063218"/>
                </a:cubicBezTo>
                <a:cubicBezTo>
                  <a:pt x="2289680" y="1141800"/>
                  <a:pt x="2360737" y="1227144"/>
                  <a:pt x="2441985" y="1221429"/>
                </a:cubicBezTo>
                <a:cubicBezTo>
                  <a:pt x="2534949" y="1215047"/>
                  <a:pt x="2616959" y="1142466"/>
                  <a:pt x="2641534" y="1053598"/>
                </a:cubicBezTo>
                <a:cubicBezTo>
                  <a:pt x="2666775" y="967302"/>
                  <a:pt x="2649439" y="872337"/>
                  <a:pt x="2605815" y="794899"/>
                </a:cubicBezTo>
                <a:cubicBezTo>
                  <a:pt x="2563429" y="721747"/>
                  <a:pt x="2498944" y="655548"/>
                  <a:pt x="2415315" y="632784"/>
                </a:cubicBezTo>
                <a:cubicBezTo>
                  <a:pt x="2317017" y="605447"/>
                  <a:pt x="2210337" y="621735"/>
                  <a:pt x="2118706" y="664026"/>
                </a:cubicBezTo>
                <a:cubicBezTo>
                  <a:pt x="2050793" y="696315"/>
                  <a:pt x="1987547" y="746417"/>
                  <a:pt x="1956210" y="816426"/>
                </a:cubicBezTo>
                <a:cubicBezTo>
                  <a:pt x="1900679" y="934631"/>
                  <a:pt x="1885820" y="1069410"/>
                  <a:pt x="1902203" y="1198188"/>
                </a:cubicBezTo>
                <a:cubicBezTo>
                  <a:pt x="1922777" y="1357731"/>
                  <a:pt x="1985166" y="1517561"/>
                  <a:pt x="2102133" y="1631194"/>
                </a:cubicBezTo>
                <a:cubicBezTo>
                  <a:pt x="2225005" y="1746161"/>
                  <a:pt x="2386168" y="1826647"/>
                  <a:pt x="2556190" y="1832648"/>
                </a:cubicBezTo>
                <a:cubicBezTo>
                  <a:pt x="2746785" y="1843125"/>
                  <a:pt x="2931284" y="1772069"/>
                  <a:pt x="3093685" y="1677962"/>
                </a:cubicBezTo>
                <a:cubicBezTo>
                  <a:pt x="3354385" y="1527753"/>
                  <a:pt x="3562411" y="1305725"/>
                  <a:pt x="3808156" y="1134656"/>
                </a:cubicBezTo>
                <a:cubicBezTo>
                  <a:pt x="3917312" y="1059313"/>
                  <a:pt x="4037137" y="996067"/>
                  <a:pt x="4167153" y="966444"/>
                </a:cubicBezTo>
                <a:cubicBezTo>
                  <a:pt x="4247354" y="950252"/>
                  <a:pt x="4331078" y="936536"/>
                  <a:pt x="4411946" y="957586"/>
                </a:cubicBezTo>
                <a:cubicBezTo>
                  <a:pt x="4564250" y="993400"/>
                  <a:pt x="4690647" y="1093698"/>
                  <a:pt x="4804947" y="1195997"/>
                </a:cubicBezTo>
                <a:cubicBezTo>
                  <a:pt x="4882480" y="1264672"/>
                  <a:pt x="4952394" y="1342015"/>
                  <a:pt x="5035642" y="1404213"/>
                </a:cubicBezTo>
                <a:cubicBezTo>
                  <a:pt x="5173755" y="1512036"/>
                  <a:pt x="5341109" y="1593666"/>
                  <a:pt x="5519227" y="1596428"/>
                </a:cubicBezTo>
                <a:cubicBezTo>
                  <a:pt x="5428453" y="1644243"/>
                  <a:pt x="5320916" y="1613478"/>
                  <a:pt x="5231762" y="1576806"/>
                </a:cubicBezTo>
                <a:cubicBezTo>
                  <a:pt x="5057169" y="1500797"/>
                  <a:pt x="4905721" y="1381068"/>
                  <a:pt x="4767514" y="1251909"/>
                </a:cubicBezTo>
                <a:cubicBezTo>
                  <a:pt x="4655595" y="1149896"/>
                  <a:pt x="4510815" y="1080554"/>
                  <a:pt x="4358224" y="1073410"/>
                </a:cubicBezTo>
                <a:cubicBezTo>
                  <a:pt x="4142102" y="1060932"/>
                  <a:pt x="3932647" y="1158087"/>
                  <a:pt x="3773199" y="1298772"/>
                </a:cubicBezTo>
                <a:cubicBezTo>
                  <a:pt x="3674234" y="1390212"/>
                  <a:pt x="3582699" y="1489557"/>
                  <a:pt x="3480400" y="1577473"/>
                </a:cubicBezTo>
                <a:cubicBezTo>
                  <a:pt x="3279899" y="1753209"/>
                  <a:pt x="3049204" y="1910372"/>
                  <a:pt x="2783551" y="1963140"/>
                </a:cubicBezTo>
                <a:cubicBezTo>
                  <a:pt x="2414648" y="2042579"/>
                  <a:pt x="2003359" y="1844459"/>
                  <a:pt x="1842100" y="1501845"/>
                </a:cubicBezTo>
                <a:cubicBezTo>
                  <a:pt x="1761233" y="1336491"/>
                  <a:pt x="1745041" y="1146276"/>
                  <a:pt x="1773806" y="966063"/>
                </a:cubicBezTo>
                <a:cubicBezTo>
                  <a:pt x="1698178" y="992638"/>
                  <a:pt x="1613691" y="1003878"/>
                  <a:pt x="1536538" y="976827"/>
                </a:cubicBezTo>
                <a:cubicBezTo>
                  <a:pt x="1467292" y="953776"/>
                  <a:pt x="1415380" y="893292"/>
                  <a:pt x="1394044" y="824617"/>
                </a:cubicBezTo>
                <a:cubicBezTo>
                  <a:pt x="1363755" y="732987"/>
                  <a:pt x="1371565" y="619830"/>
                  <a:pt x="1439669" y="546487"/>
                </a:cubicBezTo>
                <a:cubicBezTo>
                  <a:pt x="1474150" y="513054"/>
                  <a:pt x="1515012" y="477145"/>
                  <a:pt x="1565399" y="474954"/>
                </a:cubicBezTo>
                <a:cubicBezTo>
                  <a:pt x="1601880" y="480193"/>
                  <a:pt x="1606261" y="528390"/>
                  <a:pt x="1600356" y="557346"/>
                </a:cubicBezTo>
                <a:cubicBezTo>
                  <a:pt x="1582163" y="591636"/>
                  <a:pt x="1538348" y="603732"/>
                  <a:pt x="1522918" y="640213"/>
                </a:cubicBezTo>
                <a:cubicBezTo>
                  <a:pt x="1490247" y="713460"/>
                  <a:pt x="1544063" y="807663"/>
                  <a:pt x="1621978" y="821569"/>
                </a:cubicBezTo>
                <a:cubicBezTo>
                  <a:pt x="1685319" y="831189"/>
                  <a:pt x="1751994" y="806710"/>
                  <a:pt x="1795999" y="760609"/>
                </a:cubicBezTo>
                <a:cubicBezTo>
                  <a:pt x="1851340" y="705459"/>
                  <a:pt x="1873533" y="625068"/>
                  <a:pt x="1876200" y="548868"/>
                </a:cubicBezTo>
                <a:cubicBezTo>
                  <a:pt x="1877629" y="435330"/>
                  <a:pt x="1834766" y="317697"/>
                  <a:pt x="1747993" y="241973"/>
                </a:cubicBezTo>
                <a:cubicBezTo>
                  <a:pt x="1685224" y="187299"/>
                  <a:pt x="1600070" y="166344"/>
                  <a:pt x="1518441" y="165392"/>
                </a:cubicBezTo>
                <a:cubicBezTo>
                  <a:pt x="1399188" y="166154"/>
                  <a:pt x="1278316" y="207111"/>
                  <a:pt x="1189352" y="287693"/>
                </a:cubicBezTo>
                <a:cubicBezTo>
                  <a:pt x="1138965" y="338842"/>
                  <a:pt x="1102579" y="402755"/>
                  <a:pt x="1077433" y="469716"/>
                </a:cubicBezTo>
                <a:cubicBezTo>
                  <a:pt x="1028951" y="598303"/>
                  <a:pt x="1030570" y="740035"/>
                  <a:pt x="1051144" y="874147"/>
                </a:cubicBezTo>
                <a:cubicBezTo>
                  <a:pt x="1053430" y="911009"/>
                  <a:pt x="1082958" y="935774"/>
                  <a:pt x="1101341" y="965111"/>
                </a:cubicBezTo>
                <a:cubicBezTo>
                  <a:pt x="1244692" y="1177614"/>
                  <a:pt x="1334323" y="1421739"/>
                  <a:pt x="1484437" y="1630051"/>
                </a:cubicBezTo>
                <a:cubicBezTo>
                  <a:pt x="1628264" y="1832362"/>
                  <a:pt x="1802762" y="2017909"/>
                  <a:pt x="2017265" y="2145925"/>
                </a:cubicBezTo>
                <a:cubicBezTo>
                  <a:pt x="2201098" y="2256701"/>
                  <a:pt x="2417315" y="2317471"/>
                  <a:pt x="2632485" y="2304802"/>
                </a:cubicBezTo>
                <a:cubicBezTo>
                  <a:pt x="2870800" y="2290515"/>
                  <a:pt x="3097972" y="2193264"/>
                  <a:pt x="3289424" y="2053723"/>
                </a:cubicBezTo>
                <a:cubicBezTo>
                  <a:pt x="3538217" y="1876272"/>
                  <a:pt x="3713096" y="1619002"/>
                  <a:pt x="3946268" y="1423930"/>
                </a:cubicBezTo>
                <a:cubicBezTo>
                  <a:pt x="4056472" y="1331538"/>
                  <a:pt x="4181726" y="1244955"/>
                  <a:pt x="4327554" y="1224858"/>
                </a:cubicBezTo>
                <a:cubicBezTo>
                  <a:pt x="4454141" y="1205427"/>
                  <a:pt x="4581681" y="1260672"/>
                  <a:pt x="4671978" y="1347540"/>
                </a:cubicBezTo>
                <a:cubicBezTo>
                  <a:pt x="4779515" y="1452410"/>
                  <a:pt x="4897625" y="1548327"/>
                  <a:pt x="5032023" y="1616526"/>
                </a:cubicBezTo>
                <a:cubicBezTo>
                  <a:pt x="5158420" y="1681010"/>
                  <a:pt x="5299294" y="1723110"/>
                  <a:pt x="5442265" y="1718348"/>
                </a:cubicBezTo>
                <a:cubicBezTo>
                  <a:pt x="5544087" y="1720729"/>
                  <a:pt x="5643242" y="1691773"/>
                  <a:pt x="5737635" y="1656054"/>
                </a:cubicBezTo>
                <a:lnTo>
                  <a:pt x="5737635" y="1659388"/>
                </a:lnTo>
                <a:cubicBezTo>
                  <a:pt x="5689915" y="1689487"/>
                  <a:pt x="5643337" y="1722348"/>
                  <a:pt x="5590283" y="1742732"/>
                </a:cubicBezTo>
                <a:cubicBezTo>
                  <a:pt x="5453504" y="1797024"/>
                  <a:pt x="5299771" y="1794072"/>
                  <a:pt x="5158324" y="1759972"/>
                </a:cubicBezTo>
                <a:cubicBezTo>
                  <a:pt x="5049739" y="1732921"/>
                  <a:pt x="4947917" y="1683296"/>
                  <a:pt x="4853048" y="1624527"/>
                </a:cubicBezTo>
                <a:cubicBezTo>
                  <a:pt x="4810852" y="1597285"/>
                  <a:pt x="4766180" y="1572330"/>
                  <a:pt x="4731890" y="1534801"/>
                </a:cubicBezTo>
                <a:cubicBezTo>
                  <a:pt x="4639212" y="1442409"/>
                  <a:pt x="4520626" y="1364113"/>
                  <a:pt x="4386228" y="1357350"/>
                </a:cubicBezTo>
                <a:cubicBezTo>
                  <a:pt x="4264308" y="1352874"/>
                  <a:pt x="4151246" y="1413834"/>
                  <a:pt x="4060092" y="1490129"/>
                </a:cubicBezTo>
                <a:cubicBezTo>
                  <a:pt x="3971605" y="1563376"/>
                  <a:pt x="3897405" y="1651673"/>
                  <a:pt x="3824158" y="1739684"/>
                </a:cubicBezTo>
                <a:cubicBezTo>
                  <a:pt x="3650422" y="1942947"/>
                  <a:pt x="3447444" y="2124970"/>
                  <a:pt x="3211033" y="2252224"/>
                </a:cubicBezTo>
                <a:cubicBezTo>
                  <a:pt x="2971765" y="2382145"/>
                  <a:pt x="2694779" y="2450249"/>
                  <a:pt x="2422459" y="2421769"/>
                </a:cubicBezTo>
                <a:cubicBezTo>
                  <a:pt x="2132041" y="2393766"/>
                  <a:pt x="1856293" y="2260130"/>
                  <a:pt x="1645219" y="2060200"/>
                </a:cubicBezTo>
                <a:cubicBezTo>
                  <a:pt x="1528633" y="1952377"/>
                  <a:pt x="1435192" y="1822647"/>
                  <a:pt x="1349182" y="1689963"/>
                </a:cubicBezTo>
                <a:cubicBezTo>
                  <a:pt x="1220118" y="1489653"/>
                  <a:pt x="1119343" y="1273245"/>
                  <a:pt x="999900" y="1067409"/>
                </a:cubicBezTo>
                <a:cubicBezTo>
                  <a:pt x="921414" y="936155"/>
                  <a:pt x="784349" y="840238"/>
                  <a:pt x="632711" y="816235"/>
                </a:cubicBezTo>
                <a:cubicBezTo>
                  <a:pt x="517268" y="797280"/>
                  <a:pt x="395443" y="833380"/>
                  <a:pt x="306480" y="908723"/>
                </a:cubicBezTo>
                <a:cubicBezTo>
                  <a:pt x="232661" y="971588"/>
                  <a:pt x="173130" y="1053693"/>
                  <a:pt x="144841" y="1147038"/>
                </a:cubicBezTo>
                <a:cubicBezTo>
                  <a:pt x="100454" y="1298962"/>
                  <a:pt x="134649" y="1471460"/>
                  <a:pt x="233423" y="1595094"/>
                </a:cubicBezTo>
                <a:cubicBezTo>
                  <a:pt x="280096" y="1653292"/>
                  <a:pt x="347152" y="1699203"/>
                  <a:pt x="422780" y="1706537"/>
                </a:cubicBezTo>
                <a:cubicBezTo>
                  <a:pt x="492979" y="1712442"/>
                  <a:pt x="561083" y="1679772"/>
                  <a:pt x="612232" y="1633671"/>
                </a:cubicBezTo>
                <a:cubicBezTo>
                  <a:pt x="641950" y="1606334"/>
                  <a:pt x="674431" y="1576521"/>
                  <a:pt x="682432" y="1535087"/>
                </a:cubicBezTo>
                <a:cubicBezTo>
                  <a:pt x="692814" y="1479556"/>
                  <a:pt x="683098" y="1417358"/>
                  <a:pt x="646427" y="1372971"/>
                </a:cubicBezTo>
                <a:cubicBezTo>
                  <a:pt x="613090" y="1334395"/>
                  <a:pt x="553844" y="1354302"/>
                  <a:pt x="515935" y="1322679"/>
                </a:cubicBezTo>
                <a:cubicBezTo>
                  <a:pt x="474120" y="1300867"/>
                  <a:pt x="466024" y="1231239"/>
                  <a:pt x="507838" y="1205903"/>
                </a:cubicBezTo>
                <a:cubicBezTo>
                  <a:pt x="560512" y="1176852"/>
                  <a:pt x="625948" y="1191044"/>
                  <a:pt x="675955" y="1219047"/>
                </a:cubicBezTo>
                <a:cubicBezTo>
                  <a:pt x="799875" y="1291056"/>
                  <a:pt x="856739" y="1451934"/>
                  <a:pt x="819496" y="1588046"/>
                </a:cubicBezTo>
                <a:cubicBezTo>
                  <a:pt x="799684" y="1661103"/>
                  <a:pt x="748535" y="1724444"/>
                  <a:pt x="682908" y="1761496"/>
                </a:cubicBezTo>
                <a:cubicBezTo>
                  <a:pt x="664239" y="1772164"/>
                  <a:pt x="646141" y="1783499"/>
                  <a:pt x="628806" y="1796167"/>
                </a:cubicBezTo>
                <a:cubicBezTo>
                  <a:pt x="705196" y="1896561"/>
                  <a:pt x="841690" y="1915992"/>
                  <a:pt x="959419" y="1920564"/>
                </a:cubicBezTo>
                <a:cubicBezTo>
                  <a:pt x="1012949" y="1929708"/>
                  <a:pt x="1072195" y="1876082"/>
                  <a:pt x="1119724" y="1918468"/>
                </a:cubicBezTo>
                <a:cubicBezTo>
                  <a:pt x="1173541" y="1969332"/>
                  <a:pt x="1220023" y="2027720"/>
                  <a:pt x="1275744" y="2076869"/>
                </a:cubicBezTo>
                <a:cubicBezTo>
                  <a:pt x="1372613" y="2165071"/>
                  <a:pt x="1465006" y="2262511"/>
                  <a:pt x="1584925" y="2319852"/>
                </a:cubicBezTo>
                <a:cubicBezTo>
                  <a:pt x="1813049" y="2430532"/>
                  <a:pt x="2069462" y="2452630"/>
                  <a:pt x="2316350" y="2492064"/>
                </a:cubicBezTo>
                <a:lnTo>
                  <a:pt x="2101752" y="2492064"/>
                </a:lnTo>
                <a:cubicBezTo>
                  <a:pt x="1901251" y="2479110"/>
                  <a:pt x="1693606" y="2484539"/>
                  <a:pt x="1503106" y="2411101"/>
                </a:cubicBezTo>
                <a:cubicBezTo>
                  <a:pt x="1407570" y="2375287"/>
                  <a:pt x="1332799" y="2304231"/>
                  <a:pt x="1256027" y="2239842"/>
                </a:cubicBezTo>
                <a:cubicBezTo>
                  <a:pt x="1190305" y="2188312"/>
                  <a:pt x="1147633" y="2112397"/>
                  <a:pt x="1078195" y="2065153"/>
                </a:cubicBezTo>
                <a:cubicBezTo>
                  <a:pt x="1059431" y="2052009"/>
                  <a:pt x="1036285" y="2047056"/>
                  <a:pt x="1013711" y="2048675"/>
                </a:cubicBezTo>
                <a:cubicBezTo>
                  <a:pt x="942940" y="2052675"/>
                  <a:pt x="870836" y="2054009"/>
                  <a:pt x="801780" y="2036197"/>
                </a:cubicBezTo>
                <a:cubicBezTo>
                  <a:pt x="679098" y="2003622"/>
                  <a:pt x="576133" y="1922659"/>
                  <a:pt x="491074" y="1831219"/>
                </a:cubicBezTo>
                <a:cubicBezTo>
                  <a:pt x="370774" y="1852174"/>
                  <a:pt x="245044" y="1802358"/>
                  <a:pt x="164462" y="1712252"/>
                </a:cubicBezTo>
                <a:cubicBezTo>
                  <a:pt x="45495" y="1581569"/>
                  <a:pt x="-1940" y="1399356"/>
                  <a:pt x="61" y="1225715"/>
                </a:cubicBezTo>
                <a:cubicBezTo>
                  <a:pt x="2251" y="1087983"/>
                  <a:pt x="63402" y="954919"/>
                  <a:pt x="159128" y="857097"/>
                </a:cubicBezTo>
                <a:cubicBezTo>
                  <a:pt x="267618" y="742702"/>
                  <a:pt x="419827" y="672789"/>
                  <a:pt x="576799" y="660978"/>
                </a:cubicBezTo>
                <a:cubicBezTo>
                  <a:pt x="687194" y="654691"/>
                  <a:pt x="805780" y="669645"/>
                  <a:pt x="896173" y="738606"/>
                </a:cubicBezTo>
                <a:cubicBezTo>
                  <a:pt x="888838" y="686695"/>
                  <a:pt x="882838" y="633927"/>
                  <a:pt x="888743" y="581444"/>
                </a:cubicBezTo>
                <a:close/>
              </a:path>
            </a:pathLst>
          </a:custGeom>
          <a:solidFill>
            <a:srgbClr val="7C182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latin typeface="汉仪大宋简" pitchFamily="49" charset="-122"/>
              <a:ea typeface="汉仪大宋简" pitchFamily="49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0416" y="1388315"/>
            <a:ext cx="1479743" cy="205821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9813" y="3212707"/>
            <a:ext cx="1479743" cy="205821"/>
          </a:xfrm>
          <a:prstGeom prst="rect">
            <a:avLst/>
          </a:prstGeom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000"/>
                            </p:stCondLst>
                            <p:childTnLst>
                              <p:par>
                                <p:cTn id="4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063553" y="4437112"/>
            <a:ext cx="9025003" cy="2160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www.1ppt.com/moban/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www.1ppt.com/hangye/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节日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www.1ppt.com/jieri/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素材：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www.1ppt.com/sucai/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www.1ppt.com/beijing/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图表：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www.1ppt.com/tubiao/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www.1ppt.com/xiazai/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教程：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www.1ppt.com/powerpoint/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www.1ppt.com/word/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Excel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2"/>
              </a:rPr>
              <a:t>www.1ppt.com/excel/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个人简历：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3"/>
              </a:rPr>
              <a:t>www.1ppt.com/jianli/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课件：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4"/>
              </a:rPr>
              <a:t>www.1ppt.com/kejian/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手抄报：   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5"/>
              </a:rPr>
              <a:t>www.1ppt.com/shouchaobao/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6"/>
              </a:rPr>
              <a:t>www.1ppt.com/shiti/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教案下载：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7"/>
              </a:rPr>
              <a:t>www.1ppt.com/jiaoan/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8"/>
              </a:rPr>
              <a:t>www.1ppt.com/ziti/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endParaRPr lang="zh-CN" altLang="en-US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17"/>
          <p:cNvSpPr>
            <a:spLocks noChangeArrowheads="1"/>
          </p:cNvSpPr>
          <p:nvPr/>
        </p:nvSpPr>
        <p:spPr bwMode="gray">
          <a:xfrm>
            <a:off x="0" y="2998275"/>
            <a:ext cx="12192000" cy="136682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kern="0" dirty="0">
              <a:solidFill>
                <a:srgbClr val="005397"/>
              </a:solidFill>
              <a:latin typeface="Arial"/>
              <a:ea typeface="微软雅黑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528408" y="3097348"/>
            <a:ext cx="5471583" cy="1195751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可以在下列情况使用</a:t>
            </a:r>
            <a:endParaRPr lang="zh-CN" altLang="en-US" sz="1200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个人学习、研究。</a:t>
            </a: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拷贝模板中的内容用于其它幻灯片母版中使用。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6096000" y="3097348"/>
            <a:ext cx="5471584" cy="1195751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不可以在以下情况使用</a:t>
            </a:r>
            <a:endParaRPr lang="zh-CN" altLang="en-US" sz="1050" b="1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任何形式的在线付费下载。</a:t>
            </a: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网络转</a:t>
            </a:r>
            <a:r>
              <a:rPr lang="zh-CN" altLang="en-US" sz="1200" ker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载、线上线下传</a:t>
            </a: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播。</a:t>
            </a:r>
            <a:endParaRPr lang="zh-CN" altLang="en-GB" sz="1200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69" y="356248"/>
            <a:ext cx="7893049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0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6EBBEC50-721B-9297-DE8C-65115C350AC0}"/>
                  </a:ext>
                </a:extLst>
              </p14:cNvPr>
              <p14:cNvContentPartPr/>
              <p14:nvPr/>
            </p14:nvContentPartPr>
            <p14:xfrm>
              <a:off x="-1269037" y="737060"/>
              <a:ext cx="360" cy="3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p14="http://schemas.microsoft.com/office/powerpoint/2010/main" xmlns:aink="http://schemas.microsoft.com/office/drawing/2016/ink" xmlns="" xmlns:a16="http://schemas.microsoft.com/office/drawing/2014/main" id="{6EBBEC50-721B-9297-DE8C-65115C350AC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-1715569" y="629060"/>
                <a:ext cx="4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3950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8207298" y="0"/>
            <a:ext cx="256478" cy="6858000"/>
          </a:xfrm>
          <a:prstGeom prst="rect">
            <a:avLst/>
          </a:prstGeom>
          <a:solidFill>
            <a:srgbClr val="7C1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大宋简" pitchFamily="49" charset="-122"/>
              <a:ea typeface="汉仪大宋简" pitchFamily="49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239360" y="861886"/>
            <a:ext cx="2218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rgbClr val="7E0000"/>
                </a:solidFill>
                <a:latin typeface="汉仪大宋简" pitchFamily="49" charset="-122"/>
                <a:ea typeface="汉仪大宋简" pitchFamily="49" charset="-122"/>
              </a:rPr>
              <a:t>目录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769431" y="2308300"/>
            <a:ext cx="1228188" cy="3384726"/>
            <a:chOff x="769431" y="2308300"/>
            <a:chExt cx="1228188" cy="3384726"/>
          </a:xfrm>
        </p:grpSpPr>
        <p:grpSp>
          <p:nvGrpSpPr>
            <p:cNvPr id="60" name="组合 59"/>
            <p:cNvGrpSpPr/>
            <p:nvPr/>
          </p:nvGrpSpPr>
          <p:grpSpPr>
            <a:xfrm>
              <a:off x="769431" y="2308300"/>
              <a:ext cx="1228188" cy="3384726"/>
              <a:chOff x="869238" y="2196790"/>
              <a:chExt cx="1396011" cy="3384726"/>
            </a:xfrm>
          </p:grpSpPr>
          <p:sp>
            <p:nvSpPr>
              <p:cNvPr id="42" name="任意多边形: 形状 41"/>
              <p:cNvSpPr/>
              <p:nvPr/>
            </p:nvSpPr>
            <p:spPr>
              <a:xfrm>
                <a:off x="869239" y="2196790"/>
                <a:ext cx="1395511" cy="3384726"/>
              </a:xfrm>
              <a:custGeom>
                <a:avLst/>
                <a:gdLst>
                  <a:gd name="connsiteX0" fmla="*/ 460709 w 1797269"/>
                  <a:gd name="connsiteY0" fmla="*/ 0 h 3804745"/>
                  <a:gd name="connsiteX1" fmla="*/ 1336562 w 1797269"/>
                  <a:gd name="connsiteY1" fmla="*/ 0 h 3804745"/>
                  <a:gd name="connsiteX2" fmla="*/ 1538325 w 1797269"/>
                  <a:gd name="connsiteY2" fmla="*/ 133737 h 3804745"/>
                  <a:gd name="connsiteX3" fmla="*/ 1549630 w 1797269"/>
                  <a:gd name="connsiteY3" fmla="*/ 170159 h 3804745"/>
                  <a:gd name="connsiteX4" fmla="*/ 1639992 w 1797269"/>
                  <a:gd name="connsiteY4" fmla="*/ 188402 h 3804745"/>
                  <a:gd name="connsiteX5" fmla="*/ 1797269 w 1797269"/>
                  <a:gd name="connsiteY5" fmla="*/ 425678 h 3804745"/>
                  <a:gd name="connsiteX6" fmla="*/ 1797269 w 1797269"/>
                  <a:gd name="connsiteY6" fmla="*/ 3407970 h 3804745"/>
                  <a:gd name="connsiteX7" fmla="*/ 1639992 w 1797269"/>
                  <a:gd name="connsiteY7" fmla="*/ 3645247 h 3804745"/>
                  <a:gd name="connsiteX8" fmla="*/ 1540059 w 1797269"/>
                  <a:gd name="connsiteY8" fmla="*/ 3665422 h 3804745"/>
                  <a:gd name="connsiteX9" fmla="*/ 1538325 w 1797269"/>
                  <a:gd name="connsiteY9" fmla="*/ 3671008 h 3804745"/>
                  <a:gd name="connsiteX10" fmla="*/ 1336562 w 1797269"/>
                  <a:gd name="connsiteY10" fmla="*/ 3804745 h 3804745"/>
                  <a:gd name="connsiteX11" fmla="*/ 460709 w 1797269"/>
                  <a:gd name="connsiteY11" fmla="*/ 3804745 h 3804745"/>
                  <a:gd name="connsiteX12" fmla="*/ 258947 w 1797269"/>
                  <a:gd name="connsiteY12" fmla="*/ 3671008 h 3804745"/>
                  <a:gd name="connsiteX13" fmla="*/ 257213 w 1797269"/>
                  <a:gd name="connsiteY13" fmla="*/ 3665423 h 3804745"/>
                  <a:gd name="connsiteX14" fmla="*/ 157277 w 1797269"/>
                  <a:gd name="connsiteY14" fmla="*/ 3645247 h 3804745"/>
                  <a:gd name="connsiteX15" fmla="*/ 0 w 1797269"/>
                  <a:gd name="connsiteY15" fmla="*/ 3407970 h 3804745"/>
                  <a:gd name="connsiteX16" fmla="*/ 0 w 1797269"/>
                  <a:gd name="connsiteY16" fmla="*/ 425678 h 3804745"/>
                  <a:gd name="connsiteX17" fmla="*/ 157277 w 1797269"/>
                  <a:gd name="connsiteY17" fmla="*/ 188402 h 3804745"/>
                  <a:gd name="connsiteX18" fmla="*/ 247641 w 1797269"/>
                  <a:gd name="connsiteY18" fmla="*/ 170158 h 3804745"/>
                  <a:gd name="connsiteX19" fmla="*/ 258947 w 1797269"/>
                  <a:gd name="connsiteY19" fmla="*/ 133737 h 3804745"/>
                  <a:gd name="connsiteX20" fmla="*/ 460709 w 1797269"/>
                  <a:gd name="connsiteY20" fmla="*/ 0 h 3804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97269" h="3804745">
                    <a:moveTo>
                      <a:pt x="460709" y="0"/>
                    </a:moveTo>
                    <a:lnTo>
                      <a:pt x="1336562" y="0"/>
                    </a:lnTo>
                    <a:cubicBezTo>
                      <a:pt x="1427263" y="0"/>
                      <a:pt x="1505083" y="55145"/>
                      <a:pt x="1538325" y="133737"/>
                    </a:cubicBezTo>
                    <a:lnTo>
                      <a:pt x="1549630" y="170159"/>
                    </a:lnTo>
                    <a:lnTo>
                      <a:pt x="1639992" y="188402"/>
                    </a:lnTo>
                    <a:cubicBezTo>
                      <a:pt x="1732417" y="227494"/>
                      <a:pt x="1797269" y="319012"/>
                      <a:pt x="1797269" y="425678"/>
                    </a:cubicBezTo>
                    <a:lnTo>
                      <a:pt x="1797269" y="3407970"/>
                    </a:lnTo>
                    <a:cubicBezTo>
                      <a:pt x="1797269" y="3514636"/>
                      <a:pt x="1732417" y="3606154"/>
                      <a:pt x="1639992" y="3645247"/>
                    </a:cubicBezTo>
                    <a:lnTo>
                      <a:pt x="1540059" y="3665422"/>
                    </a:lnTo>
                    <a:lnTo>
                      <a:pt x="1538325" y="3671008"/>
                    </a:lnTo>
                    <a:cubicBezTo>
                      <a:pt x="1505083" y="3749600"/>
                      <a:pt x="1427263" y="3804745"/>
                      <a:pt x="1336562" y="3804745"/>
                    </a:cubicBezTo>
                    <a:lnTo>
                      <a:pt x="460709" y="3804745"/>
                    </a:lnTo>
                    <a:cubicBezTo>
                      <a:pt x="370009" y="3804745"/>
                      <a:pt x="292188" y="3749600"/>
                      <a:pt x="258947" y="3671008"/>
                    </a:cubicBezTo>
                    <a:lnTo>
                      <a:pt x="257213" y="3665423"/>
                    </a:lnTo>
                    <a:lnTo>
                      <a:pt x="157277" y="3645247"/>
                    </a:lnTo>
                    <a:cubicBezTo>
                      <a:pt x="64852" y="3606154"/>
                      <a:pt x="0" y="3514636"/>
                      <a:pt x="0" y="3407970"/>
                    </a:cubicBezTo>
                    <a:lnTo>
                      <a:pt x="0" y="425678"/>
                    </a:lnTo>
                    <a:cubicBezTo>
                      <a:pt x="0" y="319012"/>
                      <a:pt x="64852" y="227494"/>
                      <a:pt x="157277" y="188402"/>
                    </a:cubicBezTo>
                    <a:lnTo>
                      <a:pt x="247641" y="170158"/>
                    </a:lnTo>
                    <a:lnTo>
                      <a:pt x="258947" y="133737"/>
                    </a:lnTo>
                    <a:cubicBezTo>
                      <a:pt x="292188" y="55145"/>
                      <a:pt x="370009" y="0"/>
                      <a:pt x="460709" y="0"/>
                    </a:cubicBezTo>
                    <a:close/>
                  </a:path>
                </a:pathLst>
              </a:custGeom>
              <a:solidFill>
                <a:srgbClr val="7E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>
                  <a:latin typeface="汉仪大宋简" pitchFamily="49" charset="-122"/>
                  <a:ea typeface="汉仪大宋简" pitchFamily="49" charset="-122"/>
                </a:endParaRPr>
              </a:p>
            </p:txBody>
          </p:sp>
          <p:pic>
            <p:nvPicPr>
              <p:cNvPr id="59" name="Picture 48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69238" y="2196790"/>
                <a:ext cx="1396011" cy="3384726"/>
              </a:xfrm>
              <a:prstGeom prst="rect">
                <a:avLst/>
              </a:prstGeom>
            </p:spPr>
          </p:pic>
          <p:sp>
            <p:nvSpPr>
              <p:cNvPr id="51" name="椭圆 50"/>
              <p:cNvSpPr/>
              <p:nvPr/>
            </p:nvSpPr>
            <p:spPr>
              <a:xfrm>
                <a:off x="1271485" y="2575932"/>
                <a:ext cx="591014" cy="518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汉仪大宋简" pitchFamily="49" charset="-122"/>
                  <a:ea typeface="汉仪大宋简" pitchFamily="49" charset="-122"/>
                </a:endParaRP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1292075" y="2658134"/>
                <a:ext cx="5014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solidFill>
                      <a:srgbClr val="7C1823"/>
                    </a:solidFill>
                    <a:latin typeface="汉仪大宋简" pitchFamily="49" charset="-122"/>
                    <a:ea typeface="汉仪大宋简" pitchFamily="49" charset="-122"/>
                  </a:rPr>
                  <a:t>壹</a:t>
                </a:r>
              </a:p>
            </p:txBody>
          </p:sp>
        </p:grpSp>
        <p:sp>
          <p:nvSpPr>
            <p:cNvPr id="62" name="文本框 61"/>
            <p:cNvSpPr txBox="1"/>
            <p:nvPr/>
          </p:nvSpPr>
          <p:spPr>
            <a:xfrm>
              <a:off x="1117554" y="3614378"/>
              <a:ext cx="492443" cy="163121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汉仪大宋简" pitchFamily="49" charset="-122"/>
                  <a:ea typeface="汉仪大宋简" pitchFamily="49" charset="-122"/>
                </a:rPr>
                <a:t>婚礼主题风格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646923" y="2327570"/>
            <a:ext cx="1242444" cy="3384726"/>
            <a:chOff x="2646923" y="2327570"/>
            <a:chExt cx="1242444" cy="3384726"/>
          </a:xfrm>
        </p:grpSpPr>
        <p:sp>
          <p:nvSpPr>
            <p:cNvPr id="82" name="任意多边形: 形状 81"/>
            <p:cNvSpPr/>
            <p:nvPr/>
          </p:nvSpPr>
          <p:spPr>
            <a:xfrm>
              <a:off x="2646923" y="2327570"/>
              <a:ext cx="1227748" cy="3384726"/>
            </a:xfrm>
            <a:custGeom>
              <a:avLst/>
              <a:gdLst>
                <a:gd name="connsiteX0" fmla="*/ 460709 w 1797269"/>
                <a:gd name="connsiteY0" fmla="*/ 0 h 3804745"/>
                <a:gd name="connsiteX1" fmla="*/ 1336562 w 1797269"/>
                <a:gd name="connsiteY1" fmla="*/ 0 h 3804745"/>
                <a:gd name="connsiteX2" fmla="*/ 1538325 w 1797269"/>
                <a:gd name="connsiteY2" fmla="*/ 133737 h 3804745"/>
                <a:gd name="connsiteX3" fmla="*/ 1549630 w 1797269"/>
                <a:gd name="connsiteY3" fmla="*/ 170159 h 3804745"/>
                <a:gd name="connsiteX4" fmla="*/ 1639992 w 1797269"/>
                <a:gd name="connsiteY4" fmla="*/ 188402 h 3804745"/>
                <a:gd name="connsiteX5" fmla="*/ 1797269 w 1797269"/>
                <a:gd name="connsiteY5" fmla="*/ 425678 h 3804745"/>
                <a:gd name="connsiteX6" fmla="*/ 1797269 w 1797269"/>
                <a:gd name="connsiteY6" fmla="*/ 3407970 h 3804745"/>
                <a:gd name="connsiteX7" fmla="*/ 1639992 w 1797269"/>
                <a:gd name="connsiteY7" fmla="*/ 3645247 h 3804745"/>
                <a:gd name="connsiteX8" fmla="*/ 1540059 w 1797269"/>
                <a:gd name="connsiteY8" fmla="*/ 3665422 h 3804745"/>
                <a:gd name="connsiteX9" fmla="*/ 1538325 w 1797269"/>
                <a:gd name="connsiteY9" fmla="*/ 3671008 h 3804745"/>
                <a:gd name="connsiteX10" fmla="*/ 1336562 w 1797269"/>
                <a:gd name="connsiteY10" fmla="*/ 3804745 h 3804745"/>
                <a:gd name="connsiteX11" fmla="*/ 460709 w 1797269"/>
                <a:gd name="connsiteY11" fmla="*/ 3804745 h 3804745"/>
                <a:gd name="connsiteX12" fmla="*/ 258947 w 1797269"/>
                <a:gd name="connsiteY12" fmla="*/ 3671008 h 3804745"/>
                <a:gd name="connsiteX13" fmla="*/ 257213 w 1797269"/>
                <a:gd name="connsiteY13" fmla="*/ 3665423 h 3804745"/>
                <a:gd name="connsiteX14" fmla="*/ 157277 w 1797269"/>
                <a:gd name="connsiteY14" fmla="*/ 3645247 h 3804745"/>
                <a:gd name="connsiteX15" fmla="*/ 0 w 1797269"/>
                <a:gd name="connsiteY15" fmla="*/ 3407970 h 3804745"/>
                <a:gd name="connsiteX16" fmla="*/ 0 w 1797269"/>
                <a:gd name="connsiteY16" fmla="*/ 425678 h 3804745"/>
                <a:gd name="connsiteX17" fmla="*/ 157277 w 1797269"/>
                <a:gd name="connsiteY17" fmla="*/ 188402 h 3804745"/>
                <a:gd name="connsiteX18" fmla="*/ 247641 w 1797269"/>
                <a:gd name="connsiteY18" fmla="*/ 170158 h 3804745"/>
                <a:gd name="connsiteX19" fmla="*/ 258947 w 1797269"/>
                <a:gd name="connsiteY19" fmla="*/ 133737 h 3804745"/>
                <a:gd name="connsiteX20" fmla="*/ 460709 w 1797269"/>
                <a:gd name="connsiteY20" fmla="*/ 0 h 380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97269" h="3804745">
                  <a:moveTo>
                    <a:pt x="460709" y="0"/>
                  </a:moveTo>
                  <a:lnTo>
                    <a:pt x="1336562" y="0"/>
                  </a:lnTo>
                  <a:cubicBezTo>
                    <a:pt x="1427263" y="0"/>
                    <a:pt x="1505083" y="55145"/>
                    <a:pt x="1538325" y="133737"/>
                  </a:cubicBezTo>
                  <a:lnTo>
                    <a:pt x="1549630" y="170159"/>
                  </a:lnTo>
                  <a:lnTo>
                    <a:pt x="1639992" y="188402"/>
                  </a:lnTo>
                  <a:cubicBezTo>
                    <a:pt x="1732417" y="227494"/>
                    <a:pt x="1797269" y="319012"/>
                    <a:pt x="1797269" y="425678"/>
                  </a:cubicBezTo>
                  <a:lnTo>
                    <a:pt x="1797269" y="3407970"/>
                  </a:lnTo>
                  <a:cubicBezTo>
                    <a:pt x="1797269" y="3514636"/>
                    <a:pt x="1732417" y="3606154"/>
                    <a:pt x="1639992" y="3645247"/>
                  </a:cubicBezTo>
                  <a:lnTo>
                    <a:pt x="1540059" y="3665422"/>
                  </a:lnTo>
                  <a:lnTo>
                    <a:pt x="1538325" y="3671008"/>
                  </a:lnTo>
                  <a:cubicBezTo>
                    <a:pt x="1505083" y="3749600"/>
                    <a:pt x="1427263" y="3804745"/>
                    <a:pt x="1336562" y="3804745"/>
                  </a:cubicBezTo>
                  <a:lnTo>
                    <a:pt x="460709" y="3804745"/>
                  </a:lnTo>
                  <a:cubicBezTo>
                    <a:pt x="370009" y="3804745"/>
                    <a:pt x="292188" y="3749600"/>
                    <a:pt x="258947" y="3671008"/>
                  </a:cubicBezTo>
                  <a:lnTo>
                    <a:pt x="257213" y="3665423"/>
                  </a:lnTo>
                  <a:lnTo>
                    <a:pt x="157277" y="3645247"/>
                  </a:lnTo>
                  <a:cubicBezTo>
                    <a:pt x="64852" y="3606154"/>
                    <a:pt x="0" y="3514636"/>
                    <a:pt x="0" y="3407970"/>
                  </a:cubicBezTo>
                  <a:lnTo>
                    <a:pt x="0" y="425678"/>
                  </a:lnTo>
                  <a:cubicBezTo>
                    <a:pt x="0" y="319012"/>
                    <a:pt x="64852" y="227494"/>
                    <a:pt x="157277" y="188402"/>
                  </a:cubicBezTo>
                  <a:lnTo>
                    <a:pt x="247641" y="170158"/>
                  </a:lnTo>
                  <a:lnTo>
                    <a:pt x="258947" y="133737"/>
                  </a:lnTo>
                  <a:cubicBezTo>
                    <a:pt x="292188" y="55145"/>
                    <a:pt x="370009" y="0"/>
                    <a:pt x="460709" y="0"/>
                  </a:cubicBezTo>
                  <a:close/>
                </a:path>
              </a:pathLst>
            </a:custGeom>
            <a:solidFill>
              <a:srgbClr val="7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汉仪大宋简" pitchFamily="49" charset="-122"/>
                <a:ea typeface="汉仪大宋简" pitchFamily="49" charset="-122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3000812" y="2706712"/>
              <a:ext cx="519965" cy="518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大宋简" pitchFamily="49" charset="-122"/>
                <a:ea typeface="汉仪大宋简" pitchFamily="49" charset="-122"/>
              </a:endParaRP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3018927" y="2766612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7C1823"/>
                  </a:solidFill>
                  <a:latin typeface="汉仪大宋简" pitchFamily="49" charset="-122"/>
                  <a:ea typeface="汉仪大宋简" pitchFamily="49" charset="-122"/>
                </a:rPr>
                <a:t>贰</a:t>
              </a:r>
            </a:p>
          </p:txBody>
        </p:sp>
        <p:pic>
          <p:nvPicPr>
            <p:cNvPr id="85" name="Picture 48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61179" y="2327570"/>
              <a:ext cx="1228188" cy="3384726"/>
            </a:xfrm>
            <a:prstGeom prst="rect">
              <a:avLst/>
            </a:prstGeom>
          </p:spPr>
        </p:pic>
        <p:sp>
          <p:nvSpPr>
            <p:cNvPr id="68" name="文本框 67"/>
            <p:cNvSpPr txBox="1"/>
            <p:nvPr/>
          </p:nvSpPr>
          <p:spPr>
            <a:xfrm>
              <a:off x="3026118" y="3614378"/>
              <a:ext cx="492443" cy="163121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汉仪大宋简" pitchFamily="49" charset="-122"/>
                  <a:ea typeface="汉仪大宋简" pitchFamily="49" charset="-122"/>
                </a:rPr>
                <a:t>婚礼视觉设计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412483" y="2308300"/>
            <a:ext cx="1228188" cy="3384726"/>
            <a:chOff x="4412483" y="2308300"/>
            <a:chExt cx="1228188" cy="3384726"/>
          </a:xfrm>
        </p:grpSpPr>
        <p:grpSp>
          <p:nvGrpSpPr>
            <p:cNvPr id="86" name="组合 85"/>
            <p:cNvGrpSpPr/>
            <p:nvPr/>
          </p:nvGrpSpPr>
          <p:grpSpPr>
            <a:xfrm>
              <a:off x="4412483" y="2308300"/>
              <a:ext cx="1228188" cy="3384726"/>
              <a:chOff x="869238" y="2196790"/>
              <a:chExt cx="1396011" cy="3384726"/>
            </a:xfrm>
          </p:grpSpPr>
          <p:sp>
            <p:nvSpPr>
              <p:cNvPr id="87" name="任意多边形: 形状 86"/>
              <p:cNvSpPr/>
              <p:nvPr/>
            </p:nvSpPr>
            <p:spPr>
              <a:xfrm>
                <a:off x="869239" y="2196790"/>
                <a:ext cx="1395511" cy="3384726"/>
              </a:xfrm>
              <a:custGeom>
                <a:avLst/>
                <a:gdLst>
                  <a:gd name="connsiteX0" fmla="*/ 460709 w 1797269"/>
                  <a:gd name="connsiteY0" fmla="*/ 0 h 3804745"/>
                  <a:gd name="connsiteX1" fmla="*/ 1336562 w 1797269"/>
                  <a:gd name="connsiteY1" fmla="*/ 0 h 3804745"/>
                  <a:gd name="connsiteX2" fmla="*/ 1538325 w 1797269"/>
                  <a:gd name="connsiteY2" fmla="*/ 133737 h 3804745"/>
                  <a:gd name="connsiteX3" fmla="*/ 1549630 w 1797269"/>
                  <a:gd name="connsiteY3" fmla="*/ 170159 h 3804745"/>
                  <a:gd name="connsiteX4" fmla="*/ 1639992 w 1797269"/>
                  <a:gd name="connsiteY4" fmla="*/ 188402 h 3804745"/>
                  <a:gd name="connsiteX5" fmla="*/ 1797269 w 1797269"/>
                  <a:gd name="connsiteY5" fmla="*/ 425678 h 3804745"/>
                  <a:gd name="connsiteX6" fmla="*/ 1797269 w 1797269"/>
                  <a:gd name="connsiteY6" fmla="*/ 3407970 h 3804745"/>
                  <a:gd name="connsiteX7" fmla="*/ 1639992 w 1797269"/>
                  <a:gd name="connsiteY7" fmla="*/ 3645247 h 3804745"/>
                  <a:gd name="connsiteX8" fmla="*/ 1540059 w 1797269"/>
                  <a:gd name="connsiteY8" fmla="*/ 3665422 h 3804745"/>
                  <a:gd name="connsiteX9" fmla="*/ 1538325 w 1797269"/>
                  <a:gd name="connsiteY9" fmla="*/ 3671008 h 3804745"/>
                  <a:gd name="connsiteX10" fmla="*/ 1336562 w 1797269"/>
                  <a:gd name="connsiteY10" fmla="*/ 3804745 h 3804745"/>
                  <a:gd name="connsiteX11" fmla="*/ 460709 w 1797269"/>
                  <a:gd name="connsiteY11" fmla="*/ 3804745 h 3804745"/>
                  <a:gd name="connsiteX12" fmla="*/ 258947 w 1797269"/>
                  <a:gd name="connsiteY12" fmla="*/ 3671008 h 3804745"/>
                  <a:gd name="connsiteX13" fmla="*/ 257213 w 1797269"/>
                  <a:gd name="connsiteY13" fmla="*/ 3665423 h 3804745"/>
                  <a:gd name="connsiteX14" fmla="*/ 157277 w 1797269"/>
                  <a:gd name="connsiteY14" fmla="*/ 3645247 h 3804745"/>
                  <a:gd name="connsiteX15" fmla="*/ 0 w 1797269"/>
                  <a:gd name="connsiteY15" fmla="*/ 3407970 h 3804745"/>
                  <a:gd name="connsiteX16" fmla="*/ 0 w 1797269"/>
                  <a:gd name="connsiteY16" fmla="*/ 425678 h 3804745"/>
                  <a:gd name="connsiteX17" fmla="*/ 157277 w 1797269"/>
                  <a:gd name="connsiteY17" fmla="*/ 188402 h 3804745"/>
                  <a:gd name="connsiteX18" fmla="*/ 247641 w 1797269"/>
                  <a:gd name="connsiteY18" fmla="*/ 170158 h 3804745"/>
                  <a:gd name="connsiteX19" fmla="*/ 258947 w 1797269"/>
                  <a:gd name="connsiteY19" fmla="*/ 133737 h 3804745"/>
                  <a:gd name="connsiteX20" fmla="*/ 460709 w 1797269"/>
                  <a:gd name="connsiteY20" fmla="*/ 0 h 3804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97269" h="3804745">
                    <a:moveTo>
                      <a:pt x="460709" y="0"/>
                    </a:moveTo>
                    <a:lnTo>
                      <a:pt x="1336562" y="0"/>
                    </a:lnTo>
                    <a:cubicBezTo>
                      <a:pt x="1427263" y="0"/>
                      <a:pt x="1505083" y="55145"/>
                      <a:pt x="1538325" y="133737"/>
                    </a:cubicBezTo>
                    <a:lnTo>
                      <a:pt x="1549630" y="170159"/>
                    </a:lnTo>
                    <a:lnTo>
                      <a:pt x="1639992" y="188402"/>
                    </a:lnTo>
                    <a:cubicBezTo>
                      <a:pt x="1732417" y="227494"/>
                      <a:pt x="1797269" y="319012"/>
                      <a:pt x="1797269" y="425678"/>
                    </a:cubicBezTo>
                    <a:lnTo>
                      <a:pt x="1797269" y="3407970"/>
                    </a:lnTo>
                    <a:cubicBezTo>
                      <a:pt x="1797269" y="3514636"/>
                      <a:pt x="1732417" y="3606154"/>
                      <a:pt x="1639992" y="3645247"/>
                    </a:cubicBezTo>
                    <a:lnTo>
                      <a:pt x="1540059" y="3665422"/>
                    </a:lnTo>
                    <a:lnTo>
                      <a:pt x="1538325" y="3671008"/>
                    </a:lnTo>
                    <a:cubicBezTo>
                      <a:pt x="1505083" y="3749600"/>
                      <a:pt x="1427263" y="3804745"/>
                      <a:pt x="1336562" y="3804745"/>
                    </a:cubicBezTo>
                    <a:lnTo>
                      <a:pt x="460709" y="3804745"/>
                    </a:lnTo>
                    <a:cubicBezTo>
                      <a:pt x="370009" y="3804745"/>
                      <a:pt x="292188" y="3749600"/>
                      <a:pt x="258947" y="3671008"/>
                    </a:cubicBezTo>
                    <a:lnTo>
                      <a:pt x="257213" y="3665423"/>
                    </a:lnTo>
                    <a:lnTo>
                      <a:pt x="157277" y="3645247"/>
                    </a:lnTo>
                    <a:cubicBezTo>
                      <a:pt x="64852" y="3606154"/>
                      <a:pt x="0" y="3514636"/>
                      <a:pt x="0" y="3407970"/>
                    </a:cubicBezTo>
                    <a:lnTo>
                      <a:pt x="0" y="425678"/>
                    </a:lnTo>
                    <a:cubicBezTo>
                      <a:pt x="0" y="319012"/>
                      <a:pt x="64852" y="227494"/>
                      <a:pt x="157277" y="188402"/>
                    </a:cubicBezTo>
                    <a:lnTo>
                      <a:pt x="247641" y="170158"/>
                    </a:lnTo>
                    <a:lnTo>
                      <a:pt x="258947" y="133737"/>
                    </a:lnTo>
                    <a:cubicBezTo>
                      <a:pt x="292188" y="55145"/>
                      <a:pt x="370009" y="0"/>
                      <a:pt x="460709" y="0"/>
                    </a:cubicBezTo>
                    <a:close/>
                  </a:path>
                </a:pathLst>
              </a:custGeom>
              <a:solidFill>
                <a:srgbClr val="7E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>
                  <a:latin typeface="汉仪大宋简" pitchFamily="49" charset="-122"/>
                  <a:ea typeface="汉仪大宋简" pitchFamily="49" charset="-122"/>
                </a:endParaRPr>
              </a:p>
            </p:txBody>
          </p:sp>
          <p:pic>
            <p:nvPicPr>
              <p:cNvPr id="90" name="Picture 48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69238" y="2196790"/>
                <a:ext cx="1396011" cy="3384726"/>
              </a:xfrm>
              <a:prstGeom prst="rect">
                <a:avLst/>
              </a:prstGeom>
            </p:spPr>
          </p:pic>
          <p:sp>
            <p:nvSpPr>
              <p:cNvPr id="88" name="椭圆 87"/>
              <p:cNvSpPr/>
              <p:nvPr/>
            </p:nvSpPr>
            <p:spPr>
              <a:xfrm>
                <a:off x="1271485" y="2575932"/>
                <a:ext cx="591014" cy="518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汉仪大宋简" pitchFamily="49" charset="-122"/>
                  <a:ea typeface="汉仪大宋简" pitchFamily="49" charset="-122"/>
                </a:endParaRPr>
              </a:p>
            </p:txBody>
          </p:sp>
          <p:sp>
            <p:nvSpPr>
              <p:cNvPr id="89" name="文本框 88"/>
              <p:cNvSpPr txBox="1"/>
              <p:nvPr/>
            </p:nvSpPr>
            <p:spPr>
              <a:xfrm>
                <a:off x="1292075" y="2658134"/>
                <a:ext cx="5014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solidFill>
                      <a:srgbClr val="7C1823"/>
                    </a:solidFill>
                    <a:latin typeface="汉仪大宋简" pitchFamily="49" charset="-122"/>
                    <a:ea typeface="汉仪大宋简" pitchFamily="49" charset="-122"/>
                  </a:rPr>
                  <a:t>叁</a:t>
                </a:r>
              </a:p>
            </p:txBody>
          </p:sp>
        </p:grpSp>
        <p:sp>
          <p:nvSpPr>
            <p:cNvPr id="74" name="文本框 73"/>
            <p:cNvSpPr txBox="1"/>
            <p:nvPr/>
          </p:nvSpPr>
          <p:spPr>
            <a:xfrm>
              <a:off x="4802310" y="3614377"/>
              <a:ext cx="492443" cy="163121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汉仪大宋简" pitchFamily="49" charset="-122"/>
                  <a:ea typeface="汉仪大宋简" pitchFamily="49" charset="-122"/>
                </a:rPr>
                <a:t>婚礼活动策划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234008" y="2308300"/>
            <a:ext cx="1228188" cy="3384726"/>
            <a:chOff x="6234008" y="2308300"/>
            <a:chExt cx="1228188" cy="3384726"/>
          </a:xfrm>
        </p:grpSpPr>
        <p:grpSp>
          <p:nvGrpSpPr>
            <p:cNvPr id="91" name="组合 90"/>
            <p:cNvGrpSpPr/>
            <p:nvPr/>
          </p:nvGrpSpPr>
          <p:grpSpPr>
            <a:xfrm>
              <a:off x="6234008" y="2308300"/>
              <a:ext cx="1228188" cy="3384726"/>
              <a:chOff x="869238" y="2196790"/>
              <a:chExt cx="1396011" cy="3384726"/>
            </a:xfrm>
          </p:grpSpPr>
          <p:sp>
            <p:nvSpPr>
              <p:cNvPr id="92" name="任意多边形: 形状 91"/>
              <p:cNvSpPr/>
              <p:nvPr/>
            </p:nvSpPr>
            <p:spPr>
              <a:xfrm>
                <a:off x="869239" y="2196790"/>
                <a:ext cx="1395511" cy="3384726"/>
              </a:xfrm>
              <a:custGeom>
                <a:avLst/>
                <a:gdLst>
                  <a:gd name="connsiteX0" fmla="*/ 460709 w 1797269"/>
                  <a:gd name="connsiteY0" fmla="*/ 0 h 3804745"/>
                  <a:gd name="connsiteX1" fmla="*/ 1336562 w 1797269"/>
                  <a:gd name="connsiteY1" fmla="*/ 0 h 3804745"/>
                  <a:gd name="connsiteX2" fmla="*/ 1538325 w 1797269"/>
                  <a:gd name="connsiteY2" fmla="*/ 133737 h 3804745"/>
                  <a:gd name="connsiteX3" fmla="*/ 1549630 w 1797269"/>
                  <a:gd name="connsiteY3" fmla="*/ 170159 h 3804745"/>
                  <a:gd name="connsiteX4" fmla="*/ 1639992 w 1797269"/>
                  <a:gd name="connsiteY4" fmla="*/ 188402 h 3804745"/>
                  <a:gd name="connsiteX5" fmla="*/ 1797269 w 1797269"/>
                  <a:gd name="connsiteY5" fmla="*/ 425678 h 3804745"/>
                  <a:gd name="connsiteX6" fmla="*/ 1797269 w 1797269"/>
                  <a:gd name="connsiteY6" fmla="*/ 3407970 h 3804745"/>
                  <a:gd name="connsiteX7" fmla="*/ 1639992 w 1797269"/>
                  <a:gd name="connsiteY7" fmla="*/ 3645247 h 3804745"/>
                  <a:gd name="connsiteX8" fmla="*/ 1540059 w 1797269"/>
                  <a:gd name="connsiteY8" fmla="*/ 3665422 h 3804745"/>
                  <a:gd name="connsiteX9" fmla="*/ 1538325 w 1797269"/>
                  <a:gd name="connsiteY9" fmla="*/ 3671008 h 3804745"/>
                  <a:gd name="connsiteX10" fmla="*/ 1336562 w 1797269"/>
                  <a:gd name="connsiteY10" fmla="*/ 3804745 h 3804745"/>
                  <a:gd name="connsiteX11" fmla="*/ 460709 w 1797269"/>
                  <a:gd name="connsiteY11" fmla="*/ 3804745 h 3804745"/>
                  <a:gd name="connsiteX12" fmla="*/ 258947 w 1797269"/>
                  <a:gd name="connsiteY12" fmla="*/ 3671008 h 3804745"/>
                  <a:gd name="connsiteX13" fmla="*/ 257213 w 1797269"/>
                  <a:gd name="connsiteY13" fmla="*/ 3665423 h 3804745"/>
                  <a:gd name="connsiteX14" fmla="*/ 157277 w 1797269"/>
                  <a:gd name="connsiteY14" fmla="*/ 3645247 h 3804745"/>
                  <a:gd name="connsiteX15" fmla="*/ 0 w 1797269"/>
                  <a:gd name="connsiteY15" fmla="*/ 3407970 h 3804745"/>
                  <a:gd name="connsiteX16" fmla="*/ 0 w 1797269"/>
                  <a:gd name="connsiteY16" fmla="*/ 425678 h 3804745"/>
                  <a:gd name="connsiteX17" fmla="*/ 157277 w 1797269"/>
                  <a:gd name="connsiteY17" fmla="*/ 188402 h 3804745"/>
                  <a:gd name="connsiteX18" fmla="*/ 247641 w 1797269"/>
                  <a:gd name="connsiteY18" fmla="*/ 170158 h 3804745"/>
                  <a:gd name="connsiteX19" fmla="*/ 258947 w 1797269"/>
                  <a:gd name="connsiteY19" fmla="*/ 133737 h 3804745"/>
                  <a:gd name="connsiteX20" fmla="*/ 460709 w 1797269"/>
                  <a:gd name="connsiteY20" fmla="*/ 0 h 3804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97269" h="3804745">
                    <a:moveTo>
                      <a:pt x="460709" y="0"/>
                    </a:moveTo>
                    <a:lnTo>
                      <a:pt x="1336562" y="0"/>
                    </a:lnTo>
                    <a:cubicBezTo>
                      <a:pt x="1427263" y="0"/>
                      <a:pt x="1505083" y="55145"/>
                      <a:pt x="1538325" y="133737"/>
                    </a:cubicBezTo>
                    <a:lnTo>
                      <a:pt x="1549630" y="170159"/>
                    </a:lnTo>
                    <a:lnTo>
                      <a:pt x="1639992" y="188402"/>
                    </a:lnTo>
                    <a:cubicBezTo>
                      <a:pt x="1732417" y="227494"/>
                      <a:pt x="1797269" y="319012"/>
                      <a:pt x="1797269" y="425678"/>
                    </a:cubicBezTo>
                    <a:lnTo>
                      <a:pt x="1797269" y="3407970"/>
                    </a:lnTo>
                    <a:cubicBezTo>
                      <a:pt x="1797269" y="3514636"/>
                      <a:pt x="1732417" y="3606154"/>
                      <a:pt x="1639992" y="3645247"/>
                    </a:cubicBezTo>
                    <a:lnTo>
                      <a:pt x="1540059" y="3665422"/>
                    </a:lnTo>
                    <a:lnTo>
                      <a:pt x="1538325" y="3671008"/>
                    </a:lnTo>
                    <a:cubicBezTo>
                      <a:pt x="1505083" y="3749600"/>
                      <a:pt x="1427263" y="3804745"/>
                      <a:pt x="1336562" y="3804745"/>
                    </a:cubicBezTo>
                    <a:lnTo>
                      <a:pt x="460709" y="3804745"/>
                    </a:lnTo>
                    <a:cubicBezTo>
                      <a:pt x="370009" y="3804745"/>
                      <a:pt x="292188" y="3749600"/>
                      <a:pt x="258947" y="3671008"/>
                    </a:cubicBezTo>
                    <a:lnTo>
                      <a:pt x="257213" y="3665423"/>
                    </a:lnTo>
                    <a:lnTo>
                      <a:pt x="157277" y="3645247"/>
                    </a:lnTo>
                    <a:cubicBezTo>
                      <a:pt x="64852" y="3606154"/>
                      <a:pt x="0" y="3514636"/>
                      <a:pt x="0" y="3407970"/>
                    </a:cubicBezTo>
                    <a:lnTo>
                      <a:pt x="0" y="425678"/>
                    </a:lnTo>
                    <a:cubicBezTo>
                      <a:pt x="0" y="319012"/>
                      <a:pt x="64852" y="227494"/>
                      <a:pt x="157277" y="188402"/>
                    </a:cubicBezTo>
                    <a:lnTo>
                      <a:pt x="247641" y="170158"/>
                    </a:lnTo>
                    <a:lnTo>
                      <a:pt x="258947" y="133737"/>
                    </a:lnTo>
                    <a:cubicBezTo>
                      <a:pt x="292188" y="55145"/>
                      <a:pt x="370009" y="0"/>
                      <a:pt x="460709" y="0"/>
                    </a:cubicBezTo>
                    <a:close/>
                  </a:path>
                </a:pathLst>
              </a:custGeom>
              <a:solidFill>
                <a:srgbClr val="7E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>
                  <a:latin typeface="汉仪大宋简" pitchFamily="49" charset="-122"/>
                  <a:ea typeface="汉仪大宋简" pitchFamily="49" charset="-122"/>
                </a:endParaRPr>
              </a:p>
            </p:txBody>
          </p:sp>
          <p:pic>
            <p:nvPicPr>
              <p:cNvPr id="95" name="Picture 48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69238" y="2196790"/>
                <a:ext cx="1396011" cy="3384726"/>
              </a:xfrm>
              <a:prstGeom prst="rect">
                <a:avLst/>
              </a:prstGeom>
            </p:spPr>
          </p:pic>
          <p:sp>
            <p:nvSpPr>
              <p:cNvPr id="93" name="椭圆 92"/>
              <p:cNvSpPr/>
              <p:nvPr/>
            </p:nvSpPr>
            <p:spPr>
              <a:xfrm>
                <a:off x="1271485" y="2575932"/>
                <a:ext cx="591014" cy="518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汉仪大宋简" pitchFamily="49" charset="-122"/>
                  <a:ea typeface="汉仪大宋简" pitchFamily="49" charset="-122"/>
                </a:endParaRPr>
              </a:p>
            </p:txBody>
          </p:sp>
          <p:sp>
            <p:nvSpPr>
              <p:cNvPr id="94" name="文本框 93"/>
              <p:cNvSpPr txBox="1"/>
              <p:nvPr/>
            </p:nvSpPr>
            <p:spPr>
              <a:xfrm>
                <a:off x="1292075" y="2658134"/>
                <a:ext cx="5014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solidFill>
                      <a:srgbClr val="7C1823"/>
                    </a:solidFill>
                    <a:latin typeface="汉仪大宋简" pitchFamily="49" charset="-122"/>
                    <a:ea typeface="汉仪大宋简" pitchFamily="49" charset="-122"/>
                  </a:rPr>
                  <a:t>肆</a:t>
                </a:r>
              </a:p>
            </p:txBody>
          </p:sp>
        </p:grpSp>
        <p:sp>
          <p:nvSpPr>
            <p:cNvPr id="80" name="文本框 79"/>
            <p:cNvSpPr txBox="1"/>
            <p:nvPr/>
          </p:nvSpPr>
          <p:spPr>
            <a:xfrm>
              <a:off x="6618059" y="3614378"/>
              <a:ext cx="492443" cy="163121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汉仪大宋简" pitchFamily="49" charset="-122"/>
                  <a:ea typeface="汉仪大宋简" pitchFamily="49" charset="-122"/>
                </a:rPr>
                <a:t>婚礼流程规划</a:t>
              </a:r>
            </a:p>
          </p:txBody>
        </p:sp>
      </p:grpSp>
      <p:pic>
        <p:nvPicPr>
          <p:cNvPr id="99" name="图片 9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4343" y="2228665"/>
            <a:ext cx="2400669" cy="2400669"/>
          </a:xfrm>
          <a:prstGeom prst="rect">
            <a:avLst/>
          </a:prstGeom>
        </p:spPr>
      </p:pic>
      <p:sp useBgFill="1">
        <p:nvSpPr>
          <p:cNvPr id="2" name="文本框 1"/>
          <p:cNvSpPr txBox="1"/>
          <p:nvPr/>
        </p:nvSpPr>
        <p:spPr>
          <a:xfrm>
            <a:off x="3667372" y="1712378"/>
            <a:ext cx="3877985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  <a:latin typeface="印品灵秀体（非商用）" pitchFamily="2" charset="-122"/>
                <a:ea typeface="印品灵秀体（非商用）" pitchFamily="2" charset="-122"/>
              </a:rPr>
              <a:t>结发为夫妻，恩爱两不疑。欢娱在今夕，嬿婉及良时。</a:t>
            </a:r>
          </a:p>
        </p:txBody>
      </p:sp>
      <p:sp>
        <p:nvSpPr>
          <p:cNvPr id="33" name="TextBox 4">
            <a:extLst>
              <a:ext uri="{FF2B5EF4-FFF2-40B4-BE49-F238E27FC236}">
                <a16:creationId xmlns:a16="http://schemas.microsoft.com/office/drawing/2014/main" id="{EB684C7E-20A7-9694-F2D4-694B922B40F4}"/>
              </a:ext>
            </a:extLst>
          </p:cNvPr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00"/>
                            </p:stCondLst>
                            <p:childTnLst>
                              <p:par>
                                <p:cTn id="26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accel="5000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accel="5000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accel="5000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accel="5000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accel="5000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accel="5000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accel="5000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accel="5000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4" grpId="0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66845" y="4251812"/>
            <a:ext cx="2856683" cy="2606188"/>
          </a:xfrm>
          <a:prstGeom prst="rect">
            <a:avLst/>
          </a:prstGeom>
        </p:spPr>
      </p:pic>
      <p:sp>
        <p:nvSpPr>
          <p:cNvPr id="3" name="图形 31"/>
          <p:cNvSpPr/>
          <p:nvPr/>
        </p:nvSpPr>
        <p:spPr>
          <a:xfrm>
            <a:off x="8770477" y="4597002"/>
            <a:ext cx="1201340" cy="521785"/>
          </a:xfrm>
          <a:custGeom>
            <a:avLst/>
            <a:gdLst>
              <a:gd name="connsiteX0" fmla="*/ 888743 w 5737634"/>
              <a:gd name="connsiteY0" fmla="*/ 581444 h 2492063"/>
              <a:gd name="connsiteX1" fmla="*/ 1490247 w 5737634"/>
              <a:gd name="connsiteY1" fmla="*/ 1181 h 2492063"/>
              <a:gd name="connsiteX2" fmla="*/ 1871437 w 5737634"/>
              <a:gd name="connsiteY2" fmla="*/ 147961 h 2492063"/>
              <a:gd name="connsiteX3" fmla="*/ 2008312 w 5737634"/>
              <a:gd name="connsiteY3" fmla="*/ 556012 h 2492063"/>
              <a:gd name="connsiteX4" fmla="*/ 2422173 w 5737634"/>
              <a:gd name="connsiteY4" fmla="*/ 481717 h 2492063"/>
              <a:gd name="connsiteX5" fmla="*/ 2738212 w 5737634"/>
              <a:gd name="connsiteY5" fmla="*/ 753465 h 2492063"/>
              <a:gd name="connsiteX6" fmla="*/ 3011866 w 5737634"/>
              <a:gd name="connsiteY6" fmla="*/ 751846 h 2492063"/>
              <a:gd name="connsiteX7" fmla="*/ 3255515 w 5737634"/>
              <a:gd name="connsiteY7" fmla="*/ 853287 h 2492063"/>
              <a:gd name="connsiteX8" fmla="*/ 3628705 w 5737634"/>
              <a:gd name="connsiteY8" fmla="*/ 735463 h 2492063"/>
              <a:gd name="connsiteX9" fmla="*/ 4260498 w 5737634"/>
              <a:gd name="connsiteY9" fmla="*/ 610019 h 2492063"/>
              <a:gd name="connsiteX10" fmla="*/ 4872574 w 5737634"/>
              <a:gd name="connsiteY10" fmla="*/ 929106 h 2492063"/>
              <a:gd name="connsiteX11" fmla="*/ 5067837 w 5737634"/>
              <a:gd name="connsiteY11" fmla="*/ 1180566 h 2492063"/>
              <a:gd name="connsiteX12" fmla="*/ 5395211 w 5737634"/>
              <a:gd name="connsiteY12" fmla="*/ 1462125 h 2492063"/>
              <a:gd name="connsiteX13" fmla="*/ 5016307 w 5737634"/>
              <a:gd name="connsiteY13" fmla="*/ 1213713 h 2492063"/>
              <a:gd name="connsiteX14" fmla="*/ 4832379 w 5737634"/>
              <a:gd name="connsiteY14" fmla="*/ 1016165 h 2492063"/>
              <a:gd name="connsiteX15" fmla="*/ 4476239 w 5737634"/>
              <a:gd name="connsiteY15" fmla="*/ 781755 h 2492063"/>
              <a:gd name="connsiteX16" fmla="*/ 3532216 w 5737634"/>
              <a:gd name="connsiteY16" fmla="*/ 933583 h 2492063"/>
              <a:gd name="connsiteX17" fmla="*/ 3310189 w 5737634"/>
              <a:gd name="connsiteY17" fmla="*/ 997305 h 2492063"/>
              <a:gd name="connsiteX18" fmla="*/ 3065872 w 5737634"/>
              <a:gd name="connsiteY18" fmla="*/ 926249 h 2492063"/>
              <a:gd name="connsiteX19" fmla="*/ 2778694 w 5737634"/>
              <a:gd name="connsiteY19" fmla="*/ 906056 h 2492063"/>
              <a:gd name="connsiteX20" fmla="*/ 2769550 w 5737634"/>
              <a:gd name="connsiteY20" fmla="*/ 1100366 h 2492063"/>
              <a:gd name="connsiteX21" fmla="*/ 2528567 w 5737634"/>
              <a:gd name="connsiteY21" fmla="*/ 1377734 h 2492063"/>
              <a:gd name="connsiteX22" fmla="*/ 2291395 w 5737634"/>
              <a:gd name="connsiteY22" fmla="*/ 1356684 h 2492063"/>
              <a:gd name="connsiteX23" fmla="*/ 2176809 w 5737634"/>
              <a:gd name="connsiteY23" fmla="*/ 1110939 h 2492063"/>
              <a:gd name="connsiteX24" fmla="*/ 2277774 w 5737634"/>
              <a:gd name="connsiteY24" fmla="*/ 918153 h 2492063"/>
              <a:gd name="connsiteX25" fmla="*/ 2343687 w 5737634"/>
              <a:gd name="connsiteY25" fmla="*/ 895959 h 2492063"/>
              <a:gd name="connsiteX26" fmla="*/ 2368357 w 5737634"/>
              <a:gd name="connsiteY26" fmla="*/ 982542 h 2492063"/>
              <a:gd name="connsiteX27" fmla="*/ 2307968 w 5737634"/>
              <a:gd name="connsiteY27" fmla="*/ 1063218 h 2492063"/>
              <a:gd name="connsiteX28" fmla="*/ 2441985 w 5737634"/>
              <a:gd name="connsiteY28" fmla="*/ 1221429 h 2492063"/>
              <a:gd name="connsiteX29" fmla="*/ 2641534 w 5737634"/>
              <a:gd name="connsiteY29" fmla="*/ 1053598 h 2492063"/>
              <a:gd name="connsiteX30" fmla="*/ 2605815 w 5737634"/>
              <a:gd name="connsiteY30" fmla="*/ 794899 h 2492063"/>
              <a:gd name="connsiteX31" fmla="*/ 2415315 w 5737634"/>
              <a:gd name="connsiteY31" fmla="*/ 632784 h 2492063"/>
              <a:gd name="connsiteX32" fmla="*/ 2118706 w 5737634"/>
              <a:gd name="connsiteY32" fmla="*/ 664026 h 2492063"/>
              <a:gd name="connsiteX33" fmla="*/ 1956210 w 5737634"/>
              <a:gd name="connsiteY33" fmla="*/ 816426 h 2492063"/>
              <a:gd name="connsiteX34" fmla="*/ 1902203 w 5737634"/>
              <a:gd name="connsiteY34" fmla="*/ 1198188 h 2492063"/>
              <a:gd name="connsiteX35" fmla="*/ 2102133 w 5737634"/>
              <a:gd name="connsiteY35" fmla="*/ 1631194 h 2492063"/>
              <a:gd name="connsiteX36" fmla="*/ 2556190 w 5737634"/>
              <a:gd name="connsiteY36" fmla="*/ 1832648 h 2492063"/>
              <a:gd name="connsiteX37" fmla="*/ 3093685 w 5737634"/>
              <a:gd name="connsiteY37" fmla="*/ 1677962 h 2492063"/>
              <a:gd name="connsiteX38" fmla="*/ 3808156 w 5737634"/>
              <a:gd name="connsiteY38" fmla="*/ 1134656 h 2492063"/>
              <a:gd name="connsiteX39" fmla="*/ 4167153 w 5737634"/>
              <a:gd name="connsiteY39" fmla="*/ 966444 h 2492063"/>
              <a:gd name="connsiteX40" fmla="*/ 4411946 w 5737634"/>
              <a:gd name="connsiteY40" fmla="*/ 957586 h 2492063"/>
              <a:gd name="connsiteX41" fmla="*/ 4804947 w 5737634"/>
              <a:gd name="connsiteY41" fmla="*/ 1195997 h 2492063"/>
              <a:gd name="connsiteX42" fmla="*/ 5035642 w 5737634"/>
              <a:gd name="connsiteY42" fmla="*/ 1404213 h 2492063"/>
              <a:gd name="connsiteX43" fmla="*/ 5519227 w 5737634"/>
              <a:gd name="connsiteY43" fmla="*/ 1596428 h 2492063"/>
              <a:gd name="connsiteX44" fmla="*/ 5231762 w 5737634"/>
              <a:gd name="connsiteY44" fmla="*/ 1576806 h 2492063"/>
              <a:gd name="connsiteX45" fmla="*/ 4767514 w 5737634"/>
              <a:gd name="connsiteY45" fmla="*/ 1251909 h 2492063"/>
              <a:gd name="connsiteX46" fmla="*/ 4358224 w 5737634"/>
              <a:gd name="connsiteY46" fmla="*/ 1073410 h 2492063"/>
              <a:gd name="connsiteX47" fmla="*/ 3773199 w 5737634"/>
              <a:gd name="connsiteY47" fmla="*/ 1298772 h 2492063"/>
              <a:gd name="connsiteX48" fmla="*/ 3480400 w 5737634"/>
              <a:gd name="connsiteY48" fmla="*/ 1577473 h 2492063"/>
              <a:gd name="connsiteX49" fmla="*/ 2783551 w 5737634"/>
              <a:gd name="connsiteY49" fmla="*/ 1963140 h 2492063"/>
              <a:gd name="connsiteX50" fmla="*/ 1842100 w 5737634"/>
              <a:gd name="connsiteY50" fmla="*/ 1501845 h 2492063"/>
              <a:gd name="connsiteX51" fmla="*/ 1773806 w 5737634"/>
              <a:gd name="connsiteY51" fmla="*/ 966063 h 2492063"/>
              <a:gd name="connsiteX52" fmla="*/ 1536538 w 5737634"/>
              <a:gd name="connsiteY52" fmla="*/ 976827 h 2492063"/>
              <a:gd name="connsiteX53" fmla="*/ 1394044 w 5737634"/>
              <a:gd name="connsiteY53" fmla="*/ 824617 h 2492063"/>
              <a:gd name="connsiteX54" fmla="*/ 1439669 w 5737634"/>
              <a:gd name="connsiteY54" fmla="*/ 546487 h 2492063"/>
              <a:gd name="connsiteX55" fmla="*/ 1565399 w 5737634"/>
              <a:gd name="connsiteY55" fmla="*/ 474954 h 2492063"/>
              <a:gd name="connsiteX56" fmla="*/ 1600356 w 5737634"/>
              <a:gd name="connsiteY56" fmla="*/ 557346 h 2492063"/>
              <a:gd name="connsiteX57" fmla="*/ 1522918 w 5737634"/>
              <a:gd name="connsiteY57" fmla="*/ 640213 h 2492063"/>
              <a:gd name="connsiteX58" fmla="*/ 1621978 w 5737634"/>
              <a:gd name="connsiteY58" fmla="*/ 821569 h 2492063"/>
              <a:gd name="connsiteX59" fmla="*/ 1795999 w 5737634"/>
              <a:gd name="connsiteY59" fmla="*/ 760609 h 2492063"/>
              <a:gd name="connsiteX60" fmla="*/ 1876200 w 5737634"/>
              <a:gd name="connsiteY60" fmla="*/ 548868 h 2492063"/>
              <a:gd name="connsiteX61" fmla="*/ 1747993 w 5737634"/>
              <a:gd name="connsiteY61" fmla="*/ 241973 h 2492063"/>
              <a:gd name="connsiteX62" fmla="*/ 1518441 w 5737634"/>
              <a:gd name="connsiteY62" fmla="*/ 165392 h 2492063"/>
              <a:gd name="connsiteX63" fmla="*/ 1189352 w 5737634"/>
              <a:gd name="connsiteY63" fmla="*/ 287693 h 2492063"/>
              <a:gd name="connsiteX64" fmla="*/ 1077433 w 5737634"/>
              <a:gd name="connsiteY64" fmla="*/ 469716 h 2492063"/>
              <a:gd name="connsiteX65" fmla="*/ 1051144 w 5737634"/>
              <a:gd name="connsiteY65" fmla="*/ 874147 h 2492063"/>
              <a:gd name="connsiteX66" fmla="*/ 1101341 w 5737634"/>
              <a:gd name="connsiteY66" fmla="*/ 965111 h 2492063"/>
              <a:gd name="connsiteX67" fmla="*/ 1484437 w 5737634"/>
              <a:gd name="connsiteY67" fmla="*/ 1630051 h 2492063"/>
              <a:gd name="connsiteX68" fmla="*/ 2017265 w 5737634"/>
              <a:gd name="connsiteY68" fmla="*/ 2145925 h 2492063"/>
              <a:gd name="connsiteX69" fmla="*/ 2632485 w 5737634"/>
              <a:gd name="connsiteY69" fmla="*/ 2304802 h 2492063"/>
              <a:gd name="connsiteX70" fmla="*/ 3289424 w 5737634"/>
              <a:gd name="connsiteY70" fmla="*/ 2053723 h 2492063"/>
              <a:gd name="connsiteX71" fmla="*/ 3946268 w 5737634"/>
              <a:gd name="connsiteY71" fmla="*/ 1423930 h 2492063"/>
              <a:gd name="connsiteX72" fmla="*/ 4327554 w 5737634"/>
              <a:gd name="connsiteY72" fmla="*/ 1224858 h 2492063"/>
              <a:gd name="connsiteX73" fmla="*/ 4671978 w 5737634"/>
              <a:gd name="connsiteY73" fmla="*/ 1347540 h 2492063"/>
              <a:gd name="connsiteX74" fmla="*/ 5032023 w 5737634"/>
              <a:gd name="connsiteY74" fmla="*/ 1616526 h 2492063"/>
              <a:gd name="connsiteX75" fmla="*/ 5442265 w 5737634"/>
              <a:gd name="connsiteY75" fmla="*/ 1718348 h 2492063"/>
              <a:gd name="connsiteX76" fmla="*/ 5737635 w 5737634"/>
              <a:gd name="connsiteY76" fmla="*/ 1656054 h 2492063"/>
              <a:gd name="connsiteX77" fmla="*/ 5737635 w 5737634"/>
              <a:gd name="connsiteY77" fmla="*/ 1659388 h 2492063"/>
              <a:gd name="connsiteX78" fmla="*/ 5590283 w 5737634"/>
              <a:gd name="connsiteY78" fmla="*/ 1742732 h 2492063"/>
              <a:gd name="connsiteX79" fmla="*/ 5158324 w 5737634"/>
              <a:gd name="connsiteY79" fmla="*/ 1759972 h 2492063"/>
              <a:gd name="connsiteX80" fmla="*/ 4853048 w 5737634"/>
              <a:gd name="connsiteY80" fmla="*/ 1624527 h 2492063"/>
              <a:gd name="connsiteX81" fmla="*/ 4731890 w 5737634"/>
              <a:gd name="connsiteY81" fmla="*/ 1534801 h 2492063"/>
              <a:gd name="connsiteX82" fmla="*/ 4386228 w 5737634"/>
              <a:gd name="connsiteY82" fmla="*/ 1357350 h 2492063"/>
              <a:gd name="connsiteX83" fmla="*/ 4060092 w 5737634"/>
              <a:gd name="connsiteY83" fmla="*/ 1490129 h 2492063"/>
              <a:gd name="connsiteX84" fmla="*/ 3824158 w 5737634"/>
              <a:gd name="connsiteY84" fmla="*/ 1739684 h 2492063"/>
              <a:gd name="connsiteX85" fmla="*/ 3211033 w 5737634"/>
              <a:gd name="connsiteY85" fmla="*/ 2252224 h 2492063"/>
              <a:gd name="connsiteX86" fmla="*/ 2422459 w 5737634"/>
              <a:gd name="connsiteY86" fmla="*/ 2421769 h 2492063"/>
              <a:gd name="connsiteX87" fmla="*/ 1645219 w 5737634"/>
              <a:gd name="connsiteY87" fmla="*/ 2060200 h 2492063"/>
              <a:gd name="connsiteX88" fmla="*/ 1349182 w 5737634"/>
              <a:gd name="connsiteY88" fmla="*/ 1689963 h 2492063"/>
              <a:gd name="connsiteX89" fmla="*/ 999900 w 5737634"/>
              <a:gd name="connsiteY89" fmla="*/ 1067409 h 2492063"/>
              <a:gd name="connsiteX90" fmla="*/ 632711 w 5737634"/>
              <a:gd name="connsiteY90" fmla="*/ 816235 h 2492063"/>
              <a:gd name="connsiteX91" fmla="*/ 306480 w 5737634"/>
              <a:gd name="connsiteY91" fmla="*/ 908723 h 2492063"/>
              <a:gd name="connsiteX92" fmla="*/ 144841 w 5737634"/>
              <a:gd name="connsiteY92" fmla="*/ 1147038 h 2492063"/>
              <a:gd name="connsiteX93" fmla="*/ 233423 w 5737634"/>
              <a:gd name="connsiteY93" fmla="*/ 1595094 h 2492063"/>
              <a:gd name="connsiteX94" fmla="*/ 422780 w 5737634"/>
              <a:gd name="connsiteY94" fmla="*/ 1706537 h 2492063"/>
              <a:gd name="connsiteX95" fmla="*/ 612232 w 5737634"/>
              <a:gd name="connsiteY95" fmla="*/ 1633671 h 2492063"/>
              <a:gd name="connsiteX96" fmla="*/ 682432 w 5737634"/>
              <a:gd name="connsiteY96" fmla="*/ 1535087 h 2492063"/>
              <a:gd name="connsiteX97" fmla="*/ 646427 w 5737634"/>
              <a:gd name="connsiteY97" fmla="*/ 1372971 h 2492063"/>
              <a:gd name="connsiteX98" fmla="*/ 515935 w 5737634"/>
              <a:gd name="connsiteY98" fmla="*/ 1322679 h 2492063"/>
              <a:gd name="connsiteX99" fmla="*/ 507838 w 5737634"/>
              <a:gd name="connsiteY99" fmla="*/ 1205903 h 2492063"/>
              <a:gd name="connsiteX100" fmla="*/ 675955 w 5737634"/>
              <a:gd name="connsiteY100" fmla="*/ 1219047 h 2492063"/>
              <a:gd name="connsiteX101" fmla="*/ 819496 w 5737634"/>
              <a:gd name="connsiteY101" fmla="*/ 1588046 h 2492063"/>
              <a:gd name="connsiteX102" fmla="*/ 682908 w 5737634"/>
              <a:gd name="connsiteY102" fmla="*/ 1761496 h 2492063"/>
              <a:gd name="connsiteX103" fmla="*/ 628806 w 5737634"/>
              <a:gd name="connsiteY103" fmla="*/ 1796167 h 2492063"/>
              <a:gd name="connsiteX104" fmla="*/ 959419 w 5737634"/>
              <a:gd name="connsiteY104" fmla="*/ 1920564 h 2492063"/>
              <a:gd name="connsiteX105" fmla="*/ 1119724 w 5737634"/>
              <a:gd name="connsiteY105" fmla="*/ 1918468 h 2492063"/>
              <a:gd name="connsiteX106" fmla="*/ 1275744 w 5737634"/>
              <a:gd name="connsiteY106" fmla="*/ 2076869 h 2492063"/>
              <a:gd name="connsiteX107" fmla="*/ 1584925 w 5737634"/>
              <a:gd name="connsiteY107" fmla="*/ 2319852 h 2492063"/>
              <a:gd name="connsiteX108" fmla="*/ 2316350 w 5737634"/>
              <a:gd name="connsiteY108" fmla="*/ 2492064 h 2492063"/>
              <a:gd name="connsiteX109" fmla="*/ 2101752 w 5737634"/>
              <a:gd name="connsiteY109" fmla="*/ 2492064 h 2492063"/>
              <a:gd name="connsiteX110" fmla="*/ 1503106 w 5737634"/>
              <a:gd name="connsiteY110" fmla="*/ 2411101 h 2492063"/>
              <a:gd name="connsiteX111" fmla="*/ 1256027 w 5737634"/>
              <a:gd name="connsiteY111" fmla="*/ 2239842 h 2492063"/>
              <a:gd name="connsiteX112" fmla="*/ 1078195 w 5737634"/>
              <a:gd name="connsiteY112" fmla="*/ 2065153 h 2492063"/>
              <a:gd name="connsiteX113" fmla="*/ 1013711 w 5737634"/>
              <a:gd name="connsiteY113" fmla="*/ 2048675 h 2492063"/>
              <a:gd name="connsiteX114" fmla="*/ 801780 w 5737634"/>
              <a:gd name="connsiteY114" fmla="*/ 2036197 h 2492063"/>
              <a:gd name="connsiteX115" fmla="*/ 491074 w 5737634"/>
              <a:gd name="connsiteY115" fmla="*/ 1831219 h 2492063"/>
              <a:gd name="connsiteX116" fmla="*/ 164462 w 5737634"/>
              <a:gd name="connsiteY116" fmla="*/ 1712252 h 2492063"/>
              <a:gd name="connsiteX117" fmla="*/ 61 w 5737634"/>
              <a:gd name="connsiteY117" fmla="*/ 1225715 h 2492063"/>
              <a:gd name="connsiteX118" fmla="*/ 159128 w 5737634"/>
              <a:gd name="connsiteY118" fmla="*/ 857097 h 2492063"/>
              <a:gd name="connsiteX119" fmla="*/ 576799 w 5737634"/>
              <a:gd name="connsiteY119" fmla="*/ 660978 h 2492063"/>
              <a:gd name="connsiteX120" fmla="*/ 896173 w 5737634"/>
              <a:gd name="connsiteY120" fmla="*/ 738606 h 2492063"/>
              <a:gd name="connsiteX121" fmla="*/ 888743 w 5737634"/>
              <a:gd name="connsiteY121" fmla="*/ 581444 h 2492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5737634" h="2492063">
                <a:moveTo>
                  <a:pt x="888743" y="581444"/>
                </a:moveTo>
                <a:cubicBezTo>
                  <a:pt x="917890" y="278930"/>
                  <a:pt x="1186780" y="19374"/>
                  <a:pt x="1490247" y="1181"/>
                </a:cubicBezTo>
                <a:cubicBezTo>
                  <a:pt x="1630169" y="-8630"/>
                  <a:pt x="1776473" y="42900"/>
                  <a:pt x="1871437" y="147961"/>
                </a:cubicBezTo>
                <a:cubicBezTo>
                  <a:pt x="1971450" y="257689"/>
                  <a:pt x="2007264" y="410946"/>
                  <a:pt x="2008312" y="556012"/>
                </a:cubicBezTo>
                <a:cubicBezTo>
                  <a:pt x="2131279" y="484479"/>
                  <a:pt x="2281584" y="442093"/>
                  <a:pt x="2422173" y="481717"/>
                </a:cubicBezTo>
                <a:cubicBezTo>
                  <a:pt x="2564096" y="513816"/>
                  <a:pt x="2680015" y="622116"/>
                  <a:pt x="2738212" y="753465"/>
                </a:cubicBezTo>
                <a:cubicBezTo>
                  <a:pt x="2826700" y="728415"/>
                  <a:pt x="2923950" y="719271"/>
                  <a:pt x="3011866" y="751846"/>
                </a:cubicBezTo>
                <a:cubicBezTo>
                  <a:pt x="3095686" y="779850"/>
                  <a:pt x="3164837" y="845191"/>
                  <a:pt x="3255515" y="853287"/>
                </a:cubicBezTo>
                <a:cubicBezTo>
                  <a:pt x="3390484" y="869385"/>
                  <a:pt x="3517738" y="804900"/>
                  <a:pt x="3628705" y="735463"/>
                </a:cubicBezTo>
                <a:cubicBezTo>
                  <a:pt x="3817490" y="624973"/>
                  <a:pt x="4043899" y="583063"/>
                  <a:pt x="4260498" y="610019"/>
                </a:cubicBezTo>
                <a:cubicBezTo>
                  <a:pt x="4494241" y="637451"/>
                  <a:pt x="4716079" y="753275"/>
                  <a:pt x="4872574" y="929106"/>
                </a:cubicBezTo>
                <a:cubicBezTo>
                  <a:pt x="4944012" y="1007878"/>
                  <a:pt x="4999448" y="1099318"/>
                  <a:pt x="5067837" y="1180566"/>
                </a:cubicBezTo>
                <a:cubicBezTo>
                  <a:pt x="5162039" y="1290485"/>
                  <a:pt x="5279197" y="1376972"/>
                  <a:pt x="5395211" y="1462125"/>
                </a:cubicBezTo>
                <a:cubicBezTo>
                  <a:pt x="5251384" y="1411167"/>
                  <a:pt x="5129273" y="1313821"/>
                  <a:pt x="5016307" y="1213713"/>
                </a:cubicBezTo>
                <a:cubicBezTo>
                  <a:pt x="4947536" y="1154944"/>
                  <a:pt x="4893720" y="1081887"/>
                  <a:pt x="4832379" y="1016165"/>
                </a:cubicBezTo>
                <a:cubicBezTo>
                  <a:pt x="4729795" y="917010"/>
                  <a:pt x="4610161" y="832618"/>
                  <a:pt x="4476239" y="781755"/>
                </a:cubicBezTo>
                <a:cubicBezTo>
                  <a:pt x="4162962" y="664407"/>
                  <a:pt x="3797392" y="736225"/>
                  <a:pt x="3532216" y="933583"/>
                </a:cubicBezTo>
                <a:cubicBezTo>
                  <a:pt x="3468494" y="979684"/>
                  <a:pt x="3388389" y="1001306"/>
                  <a:pt x="3310189" y="997305"/>
                </a:cubicBezTo>
                <a:cubicBezTo>
                  <a:pt x="3224654" y="992067"/>
                  <a:pt x="3142263" y="963968"/>
                  <a:pt x="3065872" y="926249"/>
                </a:cubicBezTo>
                <a:cubicBezTo>
                  <a:pt x="2977576" y="881386"/>
                  <a:pt x="2872705" y="878814"/>
                  <a:pt x="2778694" y="906056"/>
                </a:cubicBezTo>
                <a:cubicBezTo>
                  <a:pt x="2780599" y="970826"/>
                  <a:pt x="2786123" y="1036834"/>
                  <a:pt x="2769550" y="1100366"/>
                </a:cubicBezTo>
                <a:cubicBezTo>
                  <a:pt x="2741070" y="1224096"/>
                  <a:pt x="2653535" y="1340491"/>
                  <a:pt x="2528567" y="1377734"/>
                </a:cubicBezTo>
                <a:cubicBezTo>
                  <a:pt x="2451319" y="1400308"/>
                  <a:pt x="2361118" y="1401737"/>
                  <a:pt x="2291395" y="1356684"/>
                </a:cubicBezTo>
                <a:cubicBezTo>
                  <a:pt x="2212147" y="1303439"/>
                  <a:pt x="2172237" y="1204379"/>
                  <a:pt x="2176809" y="1110939"/>
                </a:cubicBezTo>
                <a:cubicBezTo>
                  <a:pt x="2177476" y="1035120"/>
                  <a:pt x="2221005" y="965682"/>
                  <a:pt x="2277774" y="918153"/>
                </a:cubicBezTo>
                <a:cubicBezTo>
                  <a:pt x="2295871" y="903198"/>
                  <a:pt x="2319017" y="887101"/>
                  <a:pt x="2343687" y="895959"/>
                </a:cubicBezTo>
                <a:cubicBezTo>
                  <a:pt x="2367214" y="916724"/>
                  <a:pt x="2381882" y="952347"/>
                  <a:pt x="2368357" y="982542"/>
                </a:cubicBezTo>
                <a:cubicBezTo>
                  <a:pt x="2349973" y="1010736"/>
                  <a:pt x="2315112" y="1028071"/>
                  <a:pt x="2307968" y="1063218"/>
                </a:cubicBezTo>
                <a:cubicBezTo>
                  <a:pt x="2289680" y="1141800"/>
                  <a:pt x="2360737" y="1227144"/>
                  <a:pt x="2441985" y="1221429"/>
                </a:cubicBezTo>
                <a:cubicBezTo>
                  <a:pt x="2534949" y="1215047"/>
                  <a:pt x="2616959" y="1142466"/>
                  <a:pt x="2641534" y="1053598"/>
                </a:cubicBezTo>
                <a:cubicBezTo>
                  <a:pt x="2666775" y="967302"/>
                  <a:pt x="2649439" y="872337"/>
                  <a:pt x="2605815" y="794899"/>
                </a:cubicBezTo>
                <a:cubicBezTo>
                  <a:pt x="2563429" y="721747"/>
                  <a:pt x="2498944" y="655548"/>
                  <a:pt x="2415315" y="632784"/>
                </a:cubicBezTo>
                <a:cubicBezTo>
                  <a:pt x="2317017" y="605447"/>
                  <a:pt x="2210337" y="621735"/>
                  <a:pt x="2118706" y="664026"/>
                </a:cubicBezTo>
                <a:cubicBezTo>
                  <a:pt x="2050793" y="696315"/>
                  <a:pt x="1987547" y="746417"/>
                  <a:pt x="1956210" y="816426"/>
                </a:cubicBezTo>
                <a:cubicBezTo>
                  <a:pt x="1900679" y="934631"/>
                  <a:pt x="1885820" y="1069410"/>
                  <a:pt x="1902203" y="1198188"/>
                </a:cubicBezTo>
                <a:cubicBezTo>
                  <a:pt x="1922777" y="1357731"/>
                  <a:pt x="1985166" y="1517561"/>
                  <a:pt x="2102133" y="1631194"/>
                </a:cubicBezTo>
                <a:cubicBezTo>
                  <a:pt x="2225005" y="1746161"/>
                  <a:pt x="2386168" y="1826647"/>
                  <a:pt x="2556190" y="1832648"/>
                </a:cubicBezTo>
                <a:cubicBezTo>
                  <a:pt x="2746785" y="1843125"/>
                  <a:pt x="2931284" y="1772069"/>
                  <a:pt x="3093685" y="1677962"/>
                </a:cubicBezTo>
                <a:cubicBezTo>
                  <a:pt x="3354385" y="1527753"/>
                  <a:pt x="3562411" y="1305725"/>
                  <a:pt x="3808156" y="1134656"/>
                </a:cubicBezTo>
                <a:cubicBezTo>
                  <a:pt x="3917312" y="1059313"/>
                  <a:pt x="4037137" y="996067"/>
                  <a:pt x="4167153" y="966444"/>
                </a:cubicBezTo>
                <a:cubicBezTo>
                  <a:pt x="4247354" y="950252"/>
                  <a:pt x="4331078" y="936536"/>
                  <a:pt x="4411946" y="957586"/>
                </a:cubicBezTo>
                <a:cubicBezTo>
                  <a:pt x="4564250" y="993400"/>
                  <a:pt x="4690647" y="1093698"/>
                  <a:pt x="4804947" y="1195997"/>
                </a:cubicBezTo>
                <a:cubicBezTo>
                  <a:pt x="4882480" y="1264672"/>
                  <a:pt x="4952394" y="1342015"/>
                  <a:pt x="5035642" y="1404213"/>
                </a:cubicBezTo>
                <a:cubicBezTo>
                  <a:pt x="5173755" y="1512036"/>
                  <a:pt x="5341109" y="1593666"/>
                  <a:pt x="5519227" y="1596428"/>
                </a:cubicBezTo>
                <a:cubicBezTo>
                  <a:pt x="5428453" y="1644243"/>
                  <a:pt x="5320916" y="1613478"/>
                  <a:pt x="5231762" y="1576806"/>
                </a:cubicBezTo>
                <a:cubicBezTo>
                  <a:pt x="5057169" y="1500797"/>
                  <a:pt x="4905721" y="1381068"/>
                  <a:pt x="4767514" y="1251909"/>
                </a:cubicBezTo>
                <a:cubicBezTo>
                  <a:pt x="4655595" y="1149896"/>
                  <a:pt x="4510815" y="1080554"/>
                  <a:pt x="4358224" y="1073410"/>
                </a:cubicBezTo>
                <a:cubicBezTo>
                  <a:pt x="4142102" y="1060932"/>
                  <a:pt x="3932647" y="1158087"/>
                  <a:pt x="3773199" y="1298772"/>
                </a:cubicBezTo>
                <a:cubicBezTo>
                  <a:pt x="3674234" y="1390212"/>
                  <a:pt x="3582699" y="1489557"/>
                  <a:pt x="3480400" y="1577473"/>
                </a:cubicBezTo>
                <a:cubicBezTo>
                  <a:pt x="3279899" y="1753209"/>
                  <a:pt x="3049204" y="1910372"/>
                  <a:pt x="2783551" y="1963140"/>
                </a:cubicBezTo>
                <a:cubicBezTo>
                  <a:pt x="2414648" y="2042579"/>
                  <a:pt x="2003359" y="1844459"/>
                  <a:pt x="1842100" y="1501845"/>
                </a:cubicBezTo>
                <a:cubicBezTo>
                  <a:pt x="1761233" y="1336491"/>
                  <a:pt x="1745041" y="1146276"/>
                  <a:pt x="1773806" y="966063"/>
                </a:cubicBezTo>
                <a:cubicBezTo>
                  <a:pt x="1698178" y="992638"/>
                  <a:pt x="1613691" y="1003878"/>
                  <a:pt x="1536538" y="976827"/>
                </a:cubicBezTo>
                <a:cubicBezTo>
                  <a:pt x="1467292" y="953776"/>
                  <a:pt x="1415380" y="893292"/>
                  <a:pt x="1394044" y="824617"/>
                </a:cubicBezTo>
                <a:cubicBezTo>
                  <a:pt x="1363755" y="732987"/>
                  <a:pt x="1371565" y="619830"/>
                  <a:pt x="1439669" y="546487"/>
                </a:cubicBezTo>
                <a:cubicBezTo>
                  <a:pt x="1474150" y="513054"/>
                  <a:pt x="1515012" y="477145"/>
                  <a:pt x="1565399" y="474954"/>
                </a:cubicBezTo>
                <a:cubicBezTo>
                  <a:pt x="1601880" y="480193"/>
                  <a:pt x="1606261" y="528390"/>
                  <a:pt x="1600356" y="557346"/>
                </a:cubicBezTo>
                <a:cubicBezTo>
                  <a:pt x="1582163" y="591636"/>
                  <a:pt x="1538348" y="603732"/>
                  <a:pt x="1522918" y="640213"/>
                </a:cubicBezTo>
                <a:cubicBezTo>
                  <a:pt x="1490247" y="713460"/>
                  <a:pt x="1544063" y="807663"/>
                  <a:pt x="1621978" y="821569"/>
                </a:cubicBezTo>
                <a:cubicBezTo>
                  <a:pt x="1685319" y="831189"/>
                  <a:pt x="1751994" y="806710"/>
                  <a:pt x="1795999" y="760609"/>
                </a:cubicBezTo>
                <a:cubicBezTo>
                  <a:pt x="1851340" y="705459"/>
                  <a:pt x="1873533" y="625068"/>
                  <a:pt x="1876200" y="548868"/>
                </a:cubicBezTo>
                <a:cubicBezTo>
                  <a:pt x="1877629" y="435330"/>
                  <a:pt x="1834766" y="317697"/>
                  <a:pt x="1747993" y="241973"/>
                </a:cubicBezTo>
                <a:cubicBezTo>
                  <a:pt x="1685224" y="187299"/>
                  <a:pt x="1600070" y="166344"/>
                  <a:pt x="1518441" y="165392"/>
                </a:cubicBezTo>
                <a:cubicBezTo>
                  <a:pt x="1399188" y="166154"/>
                  <a:pt x="1278316" y="207111"/>
                  <a:pt x="1189352" y="287693"/>
                </a:cubicBezTo>
                <a:cubicBezTo>
                  <a:pt x="1138965" y="338842"/>
                  <a:pt x="1102579" y="402755"/>
                  <a:pt x="1077433" y="469716"/>
                </a:cubicBezTo>
                <a:cubicBezTo>
                  <a:pt x="1028951" y="598303"/>
                  <a:pt x="1030570" y="740035"/>
                  <a:pt x="1051144" y="874147"/>
                </a:cubicBezTo>
                <a:cubicBezTo>
                  <a:pt x="1053430" y="911009"/>
                  <a:pt x="1082958" y="935774"/>
                  <a:pt x="1101341" y="965111"/>
                </a:cubicBezTo>
                <a:cubicBezTo>
                  <a:pt x="1244692" y="1177614"/>
                  <a:pt x="1334323" y="1421739"/>
                  <a:pt x="1484437" y="1630051"/>
                </a:cubicBezTo>
                <a:cubicBezTo>
                  <a:pt x="1628264" y="1832362"/>
                  <a:pt x="1802762" y="2017909"/>
                  <a:pt x="2017265" y="2145925"/>
                </a:cubicBezTo>
                <a:cubicBezTo>
                  <a:pt x="2201098" y="2256701"/>
                  <a:pt x="2417315" y="2317471"/>
                  <a:pt x="2632485" y="2304802"/>
                </a:cubicBezTo>
                <a:cubicBezTo>
                  <a:pt x="2870800" y="2290515"/>
                  <a:pt x="3097972" y="2193264"/>
                  <a:pt x="3289424" y="2053723"/>
                </a:cubicBezTo>
                <a:cubicBezTo>
                  <a:pt x="3538217" y="1876272"/>
                  <a:pt x="3713096" y="1619002"/>
                  <a:pt x="3946268" y="1423930"/>
                </a:cubicBezTo>
                <a:cubicBezTo>
                  <a:pt x="4056472" y="1331538"/>
                  <a:pt x="4181726" y="1244955"/>
                  <a:pt x="4327554" y="1224858"/>
                </a:cubicBezTo>
                <a:cubicBezTo>
                  <a:pt x="4454141" y="1205427"/>
                  <a:pt x="4581681" y="1260672"/>
                  <a:pt x="4671978" y="1347540"/>
                </a:cubicBezTo>
                <a:cubicBezTo>
                  <a:pt x="4779515" y="1452410"/>
                  <a:pt x="4897625" y="1548327"/>
                  <a:pt x="5032023" y="1616526"/>
                </a:cubicBezTo>
                <a:cubicBezTo>
                  <a:pt x="5158420" y="1681010"/>
                  <a:pt x="5299294" y="1723110"/>
                  <a:pt x="5442265" y="1718348"/>
                </a:cubicBezTo>
                <a:cubicBezTo>
                  <a:pt x="5544087" y="1720729"/>
                  <a:pt x="5643242" y="1691773"/>
                  <a:pt x="5737635" y="1656054"/>
                </a:cubicBezTo>
                <a:lnTo>
                  <a:pt x="5737635" y="1659388"/>
                </a:lnTo>
                <a:cubicBezTo>
                  <a:pt x="5689915" y="1689487"/>
                  <a:pt x="5643337" y="1722348"/>
                  <a:pt x="5590283" y="1742732"/>
                </a:cubicBezTo>
                <a:cubicBezTo>
                  <a:pt x="5453504" y="1797024"/>
                  <a:pt x="5299771" y="1794072"/>
                  <a:pt x="5158324" y="1759972"/>
                </a:cubicBezTo>
                <a:cubicBezTo>
                  <a:pt x="5049739" y="1732921"/>
                  <a:pt x="4947917" y="1683296"/>
                  <a:pt x="4853048" y="1624527"/>
                </a:cubicBezTo>
                <a:cubicBezTo>
                  <a:pt x="4810852" y="1597285"/>
                  <a:pt x="4766180" y="1572330"/>
                  <a:pt x="4731890" y="1534801"/>
                </a:cubicBezTo>
                <a:cubicBezTo>
                  <a:pt x="4639212" y="1442409"/>
                  <a:pt x="4520626" y="1364113"/>
                  <a:pt x="4386228" y="1357350"/>
                </a:cubicBezTo>
                <a:cubicBezTo>
                  <a:pt x="4264308" y="1352874"/>
                  <a:pt x="4151246" y="1413834"/>
                  <a:pt x="4060092" y="1490129"/>
                </a:cubicBezTo>
                <a:cubicBezTo>
                  <a:pt x="3971605" y="1563376"/>
                  <a:pt x="3897405" y="1651673"/>
                  <a:pt x="3824158" y="1739684"/>
                </a:cubicBezTo>
                <a:cubicBezTo>
                  <a:pt x="3650422" y="1942947"/>
                  <a:pt x="3447444" y="2124970"/>
                  <a:pt x="3211033" y="2252224"/>
                </a:cubicBezTo>
                <a:cubicBezTo>
                  <a:pt x="2971765" y="2382145"/>
                  <a:pt x="2694779" y="2450249"/>
                  <a:pt x="2422459" y="2421769"/>
                </a:cubicBezTo>
                <a:cubicBezTo>
                  <a:pt x="2132041" y="2393766"/>
                  <a:pt x="1856293" y="2260130"/>
                  <a:pt x="1645219" y="2060200"/>
                </a:cubicBezTo>
                <a:cubicBezTo>
                  <a:pt x="1528633" y="1952377"/>
                  <a:pt x="1435192" y="1822647"/>
                  <a:pt x="1349182" y="1689963"/>
                </a:cubicBezTo>
                <a:cubicBezTo>
                  <a:pt x="1220118" y="1489653"/>
                  <a:pt x="1119343" y="1273245"/>
                  <a:pt x="999900" y="1067409"/>
                </a:cubicBezTo>
                <a:cubicBezTo>
                  <a:pt x="921414" y="936155"/>
                  <a:pt x="784349" y="840238"/>
                  <a:pt x="632711" y="816235"/>
                </a:cubicBezTo>
                <a:cubicBezTo>
                  <a:pt x="517268" y="797280"/>
                  <a:pt x="395443" y="833380"/>
                  <a:pt x="306480" y="908723"/>
                </a:cubicBezTo>
                <a:cubicBezTo>
                  <a:pt x="232661" y="971588"/>
                  <a:pt x="173130" y="1053693"/>
                  <a:pt x="144841" y="1147038"/>
                </a:cubicBezTo>
                <a:cubicBezTo>
                  <a:pt x="100454" y="1298962"/>
                  <a:pt x="134649" y="1471460"/>
                  <a:pt x="233423" y="1595094"/>
                </a:cubicBezTo>
                <a:cubicBezTo>
                  <a:pt x="280096" y="1653292"/>
                  <a:pt x="347152" y="1699203"/>
                  <a:pt x="422780" y="1706537"/>
                </a:cubicBezTo>
                <a:cubicBezTo>
                  <a:pt x="492979" y="1712442"/>
                  <a:pt x="561083" y="1679772"/>
                  <a:pt x="612232" y="1633671"/>
                </a:cubicBezTo>
                <a:cubicBezTo>
                  <a:pt x="641950" y="1606334"/>
                  <a:pt x="674431" y="1576521"/>
                  <a:pt x="682432" y="1535087"/>
                </a:cubicBezTo>
                <a:cubicBezTo>
                  <a:pt x="692814" y="1479556"/>
                  <a:pt x="683098" y="1417358"/>
                  <a:pt x="646427" y="1372971"/>
                </a:cubicBezTo>
                <a:cubicBezTo>
                  <a:pt x="613090" y="1334395"/>
                  <a:pt x="553844" y="1354302"/>
                  <a:pt x="515935" y="1322679"/>
                </a:cubicBezTo>
                <a:cubicBezTo>
                  <a:pt x="474120" y="1300867"/>
                  <a:pt x="466024" y="1231239"/>
                  <a:pt x="507838" y="1205903"/>
                </a:cubicBezTo>
                <a:cubicBezTo>
                  <a:pt x="560512" y="1176852"/>
                  <a:pt x="625948" y="1191044"/>
                  <a:pt x="675955" y="1219047"/>
                </a:cubicBezTo>
                <a:cubicBezTo>
                  <a:pt x="799875" y="1291056"/>
                  <a:pt x="856739" y="1451934"/>
                  <a:pt x="819496" y="1588046"/>
                </a:cubicBezTo>
                <a:cubicBezTo>
                  <a:pt x="799684" y="1661103"/>
                  <a:pt x="748535" y="1724444"/>
                  <a:pt x="682908" y="1761496"/>
                </a:cubicBezTo>
                <a:cubicBezTo>
                  <a:pt x="664239" y="1772164"/>
                  <a:pt x="646141" y="1783499"/>
                  <a:pt x="628806" y="1796167"/>
                </a:cubicBezTo>
                <a:cubicBezTo>
                  <a:pt x="705196" y="1896561"/>
                  <a:pt x="841690" y="1915992"/>
                  <a:pt x="959419" y="1920564"/>
                </a:cubicBezTo>
                <a:cubicBezTo>
                  <a:pt x="1012949" y="1929708"/>
                  <a:pt x="1072195" y="1876082"/>
                  <a:pt x="1119724" y="1918468"/>
                </a:cubicBezTo>
                <a:cubicBezTo>
                  <a:pt x="1173541" y="1969332"/>
                  <a:pt x="1220023" y="2027720"/>
                  <a:pt x="1275744" y="2076869"/>
                </a:cubicBezTo>
                <a:cubicBezTo>
                  <a:pt x="1372613" y="2165071"/>
                  <a:pt x="1465006" y="2262511"/>
                  <a:pt x="1584925" y="2319852"/>
                </a:cubicBezTo>
                <a:cubicBezTo>
                  <a:pt x="1813049" y="2430532"/>
                  <a:pt x="2069462" y="2452630"/>
                  <a:pt x="2316350" y="2492064"/>
                </a:cubicBezTo>
                <a:lnTo>
                  <a:pt x="2101752" y="2492064"/>
                </a:lnTo>
                <a:cubicBezTo>
                  <a:pt x="1901251" y="2479110"/>
                  <a:pt x="1693606" y="2484539"/>
                  <a:pt x="1503106" y="2411101"/>
                </a:cubicBezTo>
                <a:cubicBezTo>
                  <a:pt x="1407570" y="2375287"/>
                  <a:pt x="1332799" y="2304231"/>
                  <a:pt x="1256027" y="2239842"/>
                </a:cubicBezTo>
                <a:cubicBezTo>
                  <a:pt x="1190305" y="2188312"/>
                  <a:pt x="1147633" y="2112397"/>
                  <a:pt x="1078195" y="2065153"/>
                </a:cubicBezTo>
                <a:cubicBezTo>
                  <a:pt x="1059431" y="2052009"/>
                  <a:pt x="1036285" y="2047056"/>
                  <a:pt x="1013711" y="2048675"/>
                </a:cubicBezTo>
                <a:cubicBezTo>
                  <a:pt x="942940" y="2052675"/>
                  <a:pt x="870836" y="2054009"/>
                  <a:pt x="801780" y="2036197"/>
                </a:cubicBezTo>
                <a:cubicBezTo>
                  <a:pt x="679098" y="2003622"/>
                  <a:pt x="576133" y="1922659"/>
                  <a:pt x="491074" y="1831219"/>
                </a:cubicBezTo>
                <a:cubicBezTo>
                  <a:pt x="370774" y="1852174"/>
                  <a:pt x="245044" y="1802358"/>
                  <a:pt x="164462" y="1712252"/>
                </a:cubicBezTo>
                <a:cubicBezTo>
                  <a:pt x="45495" y="1581569"/>
                  <a:pt x="-1940" y="1399356"/>
                  <a:pt x="61" y="1225715"/>
                </a:cubicBezTo>
                <a:cubicBezTo>
                  <a:pt x="2251" y="1087983"/>
                  <a:pt x="63402" y="954919"/>
                  <a:pt x="159128" y="857097"/>
                </a:cubicBezTo>
                <a:cubicBezTo>
                  <a:pt x="267618" y="742702"/>
                  <a:pt x="419827" y="672789"/>
                  <a:pt x="576799" y="660978"/>
                </a:cubicBezTo>
                <a:cubicBezTo>
                  <a:pt x="687194" y="654691"/>
                  <a:pt x="805780" y="669645"/>
                  <a:pt x="896173" y="738606"/>
                </a:cubicBezTo>
                <a:cubicBezTo>
                  <a:pt x="888838" y="686695"/>
                  <a:pt x="882838" y="633927"/>
                  <a:pt x="888743" y="581444"/>
                </a:cubicBezTo>
                <a:close/>
              </a:path>
            </a:pathLst>
          </a:custGeom>
          <a:solidFill>
            <a:srgbClr val="7C182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latin typeface="汉仪大宋简" pitchFamily="49" charset="-122"/>
              <a:ea typeface="汉仪大宋简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1629" y="1202960"/>
            <a:ext cx="1479743" cy="205821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4839631" y="0"/>
            <a:ext cx="2204469" cy="6858000"/>
            <a:chOff x="4839631" y="0"/>
            <a:chExt cx="2204469" cy="6858000"/>
          </a:xfrm>
        </p:grpSpPr>
        <p:grpSp>
          <p:nvGrpSpPr>
            <p:cNvPr id="35" name="组合 34"/>
            <p:cNvGrpSpPr/>
            <p:nvPr/>
          </p:nvGrpSpPr>
          <p:grpSpPr>
            <a:xfrm>
              <a:off x="4839631" y="0"/>
              <a:ext cx="2204469" cy="6858000"/>
              <a:chOff x="4839631" y="0"/>
              <a:chExt cx="2204469" cy="6858000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4839631" y="0"/>
                <a:ext cx="2196775" cy="6858000"/>
              </a:xfrm>
              <a:prstGeom prst="rect">
                <a:avLst/>
              </a:prstGeom>
              <a:effectLst>
                <a:outerShdw blurRad="228600" dist="38100" dir="2700000" algn="tl" rotWithShape="0">
                  <a:schemeClr val="accent1">
                    <a:alpha val="18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汉仪大宋简" pitchFamily="49" charset="-122"/>
                  <a:ea typeface="汉仪大宋简" pitchFamily="49" charset="-122"/>
                </a:endParaRPr>
              </a:p>
            </p:txBody>
          </p:sp>
          <p:pic>
            <p:nvPicPr>
              <p:cNvPr id="34" name="Picture 10"/>
              <p:cNvPicPr>
                <a:picLocks noChangeAspect="1"/>
              </p:cNvPicPr>
              <p:nvPr/>
            </p:nvPicPr>
            <p:blipFill rotWithShape="1"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847325" y="0"/>
                <a:ext cx="2196775" cy="6858000"/>
              </a:xfrm>
              <a:prstGeom prst="rect">
                <a:avLst/>
              </a:prstGeom>
            </p:spPr>
          </p:pic>
        </p:grpSp>
        <p:sp>
          <p:nvSpPr>
            <p:cNvPr id="10" name="文本框 9"/>
            <p:cNvSpPr txBox="1"/>
            <p:nvPr/>
          </p:nvSpPr>
          <p:spPr>
            <a:xfrm>
              <a:off x="5461208" y="2126421"/>
              <a:ext cx="738664" cy="286232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3600" dirty="0">
                  <a:solidFill>
                    <a:srgbClr val="F9EFDB"/>
                  </a:solidFill>
                  <a:latin typeface="汉仪大宋简" pitchFamily="49" charset="-122"/>
                  <a:ea typeface="汉仪大宋简" pitchFamily="49" charset="-122"/>
                </a:rPr>
                <a:t>婚礼主题风格</a:t>
              </a:r>
            </a:p>
          </p:txBody>
        </p:sp>
      </p:grpSp>
      <p:sp>
        <p:nvSpPr>
          <p:cNvPr id="15" name="图形 31"/>
          <p:cNvSpPr/>
          <p:nvPr/>
        </p:nvSpPr>
        <p:spPr>
          <a:xfrm flipH="1">
            <a:off x="2066845" y="2445363"/>
            <a:ext cx="1333403" cy="579145"/>
          </a:xfrm>
          <a:custGeom>
            <a:avLst/>
            <a:gdLst>
              <a:gd name="connsiteX0" fmla="*/ 888743 w 5737634"/>
              <a:gd name="connsiteY0" fmla="*/ 581444 h 2492063"/>
              <a:gd name="connsiteX1" fmla="*/ 1490247 w 5737634"/>
              <a:gd name="connsiteY1" fmla="*/ 1181 h 2492063"/>
              <a:gd name="connsiteX2" fmla="*/ 1871437 w 5737634"/>
              <a:gd name="connsiteY2" fmla="*/ 147961 h 2492063"/>
              <a:gd name="connsiteX3" fmla="*/ 2008312 w 5737634"/>
              <a:gd name="connsiteY3" fmla="*/ 556012 h 2492063"/>
              <a:gd name="connsiteX4" fmla="*/ 2422173 w 5737634"/>
              <a:gd name="connsiteY4" fmla="*/ 481717 h 2492063"/>
              <a:gd name="connsiteX5" fmla="*/ 2738212 w 5737634"/>
              <a:gd name="connsiteY5" fmla="*/ 753465 h 2492063"/>
              <a:gd name="connsiteX6" fmla="*/ 3011866 w 5737634"/>
              <a:gd name="connsiteY6" fmla="*/ 751846 h 2492063"/>
              <a:gd name="connsiteX7" fmla="*/ 3255515 w 5737634"/>
              <a:gd name="connsiteY7" fmla="*/ 853287 h 2492063"/>
              <a:gd name="connsiteX8" fmla="*/ 3628705 w 5737634"/>
              <a:gd name="connsiteY8" fmla="*/ 735463 h 2492063"/>
              <a:gd name="connsiteX9" fmla="*/ 4260498 w 5737634"/>
              <a:gd name="connsiteY9" fmla="*/ 610019 h 2492063"/>
              <a:gd name="connsiteX10" fmla="*/ 4872574 w 5737634"/>
              <a:gd name="connsiteY10" fmla="*/ 929106 h 2492063"/>
              <a:gd name="connsiteX11" fmla="*/ 5067837 w 5737634"/>
              <a:gd name="connsiteY11" fmla="*/ 1180566 h 2492063"/>
              <a:gd name="connsiteX12" fmla="*/ 5395211 w 5737634"/>
              <a:gd name="connsiteY12" fmla="*/ 1462125 h 2492063"/>
              <a:gd name="connsiteX13" fmla="*/ 5016307 w 5737634"/>
              <a:gd name="connsiteY13" fmla="*/ 1213713 h 2492063"/>
              <a:gd name="connsiteX14" fmla="*/ 4832379 w 5737634"/>
              <a:gd name="connsiteY14" fmla="*/ 1016165 h 2492063"/>
              <a:gd name="connsiteX15" fmla="*/ 4476239 w 5737634"/>
              <a:gd name="connsiteY15" fmla="*/ 781755 h 2492063"/>
              <a:gd name="connsiteX16" fmla="*/ 3532216 w 5737634"/>
              <a:gd name="connsiteY16" fmla="*/ 933583 h 2492063"/>
              <a:gd name="connsiteX17" fmla="*/ 3310189 w 5737634"/>
              <a:gd name="connsiteY17" fmla="*/ 997305 h 2492063"/>
              <a:gd name="connsiteX18" fmla="*/ 3065872 w 5737634"/>
              <a:gd name="connsiteY18" fmla="*/ 926249 h 2492063"/>
              <a:gd name="connsiteX19" fmla="*/ 2778694 w 5737634"/>
              <a:gd name="connsiteY19" fmla="*/ 906056 h 2492063"/>
              <a:gd name="connsiteX20" fmla="*/ 2769550 w 5737634"/>
              <a:gd name="connsiteY20" fmla="*/ 1100366 h 2492063"/>
              <a:gd name="connsiteX21" fmla="*/ 2528567 w 5737634"/>
              <a:gd name="connsiteY21" fmla="*/ 1377734 h 2492063"/>
              <a:gd name="connsiteX22" fmla="*/ 2291395 w 5737634"/>
              <a:gd name="connsiteY22" fmla="*/ 1356684 h 2492063"/>
              <a:gd name="connsiteX23" fmla="*/ 2176809 w 5737634"/>
              <a:gd name="connsiteY23" fmla="*/ 1110939 h 2492063"/>
              <a:gd name="connsiteX24" fmla="*/ 2277774 w 5737634"/>
              <a:gd name="connsiteY24" fmla="*/ 918153 h 2492063"/>
              <a:gd name="connsiteX25" fmla="*/ 2343687 w 5737634"/>
              <a:gd name="connsiteY25" fmla="*/ 895959 h 2492063"/>
              <a:gd name="connsiteX26" fmla="*/ 2368357 w 5737634"/>
              <a:gd name="connsiteY26" fmla="*/ 982542 h 2492063"/>
              <a:gd name="connsiteX27" fmla="*/ 2307968 w 5737634"/>
              <a:gd name="connsiteY27" fmla="*/ 1063218 h 2492063"/>
              <a:gd name="connsiteX28" fmla="*/ 2441985 w 5737634"/>
              <a:gd name="connsiteY28" fmla="*/ 1221429 h 2492063"/>
              <a:gd name="connsiteX29" fmla="*/ 2641534 w 5737634"/>
              <a:gd name="connsiteY29" fmla="*/ 1053598 h 2492063"/>
              <a:gd name="connsiteX30" fmla="*/ 2605815 w 5737634"/>
              <a:gd name="connsiteY30" fmla="*/ 794899 h 2492063"/>
              <a:gd name="connsiteX31" fmla="*/ 2415315 w 5737634"/>
              <a:gd name="connsiteY31" fmla="*/ 632784 h 2492063"/>
              <a:gd name="connsiteX32" fmla="*/ 2118706 w 5737634"/>
              <a:gd name="connsiteY32" fmla="*/ 664026 h 2492063"/>
              <a:gd name="connsiteX33" fmla="*/ 1956210 w 5737634"/>
              <a:gd name="connsiteY33" fmla="*/ 816426 h 2492063"/>
              <a:gd name="connsiteX34" fmla="*/ 1902203 w 5737634"/>
              <a:gd name="connsiteY34" fmla="*/ 1198188 h 2492063"/>
              <a:gd name="connsiteX35" fmla="*/ 2102133 w 5737634"/>
              <a:gd name="connsiteY35" fmla="*/ 1631194 h 2492063"/>
              <a:gd name="connsiteX36" fmla="*/ 2556190 w 5737634"/>
              <a:gd name="connsiteY36" fmla="*/ 1832648 h 2492063"/>
              <a:gd name="connsiteX37" fmla="*/ 3093685 w 5737634"/>
              <a:gd name="connsiteY37" fmla="*/ 1677962 h 2492063"/>
              <a:gd name="connsiteX38" fmla="*/ 3808156 w 5737634"/>
              <a:gd name="connsiteY38" fmla="*/ 1134656 h 2492063"/>
              <a:gd name="connsiteX39" fmla="*/ 4167153 w 5737634"/>
              <a:gd name="connsiteY39" fmla="*/ 966444 h 2492063"/>
              <a:gd name="connsiteX40" fmla="*/ 4411946 w 5737634"/>
              <a:gd name="connsiteY40" fmla="*/ 957586 h 2492063"/>
              <a:gd name="connsiteX41" fmla="*/ 4804947 w 5737634"/>
              <a:gd name="connsiteY41" fmla="*/ 1195997 h 2492063"/>
              <a:gd name="connsiteX42" fmla="*/ 5035642 w 5737634"/>
              <a:gd name="connsiteY42" fmla="*/ 1404213 h 2492063"/>
              <a:gd name="connsiteX43" fmla="*/ 5519227 w 5737634"/>
              <a:gd name="connsiteY43" fmla="*/ 1596428 h 2492063"/>
              <a:gd name="connsiteX44" fmla="*/ 5231762 w 5737634"/>
              <a:gd name="connsiteY44" fmla="*/ 1576806 h 2492063"/>
              <a:gd name="connsiteX45" fmla="*/ 4767514 w 5737634"/>
              <a:gd name="connsiteY45" fmla="*/ 1251909 h 2492063"/>
              <a:gd name="connsiteX46" fmla="*/ 4358224 w 5737634"/>
              <a:gd name="connsiteY46" fmla="*/ 1073410 h 2492063"/>
              <a:gd name="connsiteX47" fmla="*/ 3773199 w 5737634"/>
              <a:gd name="connsiteY47" fmla="*/ 1298772 h 2492063"/>
              <a:gd name="connsiteX48" fmla="*/ 3480400 w 5737634"/>
              <a:gd name="connsiteY48" fmla="*/ 1577473 h 2492063"/>
              <a:gd name="connsiteX49" fmla="*/ 2783551 w 5737634"/>
              <a:gd name="connsiteY49" fmla="*/ 1963140 h 2492063"/>
              <a:gd name="connsiteX50" fmla="*/ 1842100 w 5737634"/>
              <a:gd name="connsiteY50" fmla="*/ 1501845 h 2492063"/>
              <a:gd name="connsiteX51" fmla="*/ 1773806 w 5737634"/>
              <a:gd name="connsiteY51" fmla="*/ 966063 h 2492063"/>
              <a:gd name="connsiteX52" fmla="*/ 1536538 w 5737634"/>
              <a:gd name="connsiteY52" fmla="*/ 976827 h 2492063"/>
              <a:gd name="connsiteX53" fmla="*/ 1394044 w 5737634"/>
              <a:gd name="connsiteY53" fmla="*/ 824617 h 2492063"/>
              <a:gd name="connsiteX54" fmla="*/ 1439669 w 5737634"/>
              <a:gd name="connsiteY54" fmla="*/ 546487 h 2492063"/>
              <a:gd name="connsiteX55" fmla="*/ 1565399 w 5737634"/>
              <a:gd name="connsiteY55" fmla="*/ 474954 h 2492063"/>
              <a:gd name="connsiteX56" fmla="*/ 1600356 w 5737634"/>
              <a:gd name="connsiteY56" fmla="*/ 557346 h 2492063"/>
              <a:gd name="connsiteX57" fmla="*/ 1522918 w 5737634"/>
              <a:gd name="connsiteY57" fmla="*/ 640213 h 2492063"/>
              <a:gd name="connsiteX58" fmla="*/ 1621978 w 5737634"/>
              <a:gd name="connsiteY58" fmla="*/ 821569 h 2492063"/>
              <a:gd name="connsiteX59" fmla="*/ 1795999 w 5737634"/>
              <a:gd name="connsiteY59" fmla="*/ 760609 h 2492063"/>
              <a:gd name="connsiteX60" fmla="*/ 1876200 w 5737634"/>
              <a:gd name="connsiteY60" fmla="*/ 548868 h 2492063"/>
              <a:gd name="connsiteX61" fmla="*/ 1747993 w 5737634"/>
              <a:gd name="connsiteY61" fmla="*/ 241973 h 2492063"/>
              <a:gd name="connsiteX62" fmla="*/ 1518441 w 5737634"/>
              <a:gd name="connsiteY62" fmla="*/ 165392 h 2492063"/>
              <a:gd name="connsiteX63" fmla="*/ 1189352 w 5737634"/>
              <a:gd name="connsiteY63" fmla="*/ 287693 h 2492063"/>
              <a:gd name="connsiteX64" fmla="*/ 1077433 w 5737634"/>
              <a:gd name="connsiteY64" fmla="*/ 469716 h 2492063"/>
              <a:gd name="connsiteX65" fmla="*/ 1051144 w 5737634"/>
              <a:gd name="connsiteY65" fmla="*/ 874147 h 2492063"/>
              <a:gd name="connsiteX66" fmla="*/ 1101341 w 5737634"/>
              <a:gd name="connsiteY66" fmla="*/ 965111 h 2492063"/>
              <a:gd name="connsiteX67" fmla="*/ 1484437 w 5737634"/>
              <a:gd name="connsiteY67" fmla="*/ 1630051 h 2492063"/>
              <a:gd name="connsiteX68" fmla="*/ 2017265 w 5737634"/>
              <a:gd name="connsiteY68" fmla="*/ 2145925 h 2492063"/>
              <a:gd name="connsiteX69" fmla="*/ 2632485 w 5737634"/>
              <a:gd name="connsiteY69" fmla="*/ 2304802 h 2492063"/>
              <a:gd name="connsiteX70" fmla="*/ 3289424 w 5737634"/>
              <a:gd name="connsiteY70" fmla="*/ 2053723 h 2492063"/>
              <a:gd name="connsiteX71" fmla="*/ 3946268 w 5737634"/>
              <a:gd name="connsiteY71" fmla="*/ 1423930 h 2492063"/>
              <a:gd name="connsiteX72" fmla="*/ 4327554 w 5737634"/>
              <a:gd name="connsiteY72" fmla="*/ 1224858 h 2492063"/>
              <a:gd name="connsiteX73" fmla="*/ 4671978 w 5737634"/>
              <a:gd name="connsiteY73" fmla="*/ 1347540 h 2492063"/>
              <a:gd name="connsiteX74" fmla="*/ 5032023 w 5737634"/>
              <a:gd name="connsiteY74" fmla="*/ 1616526 h 2492063"/>
              <a:gd name="connsiteX75" fmla="*/ 5442265 w 5737634"/>
              <a:gd name="connsiteY75" fmla="*/ 1718348 h 2492063"/>
              <a:gd name="connsiteX76" fmla="*/ 5737635 w 5737634"/>
              <a:gd name="connsiteY76" fmla="*/ 1656054 h 2492063"/>
              <a:gd name="connsiteX77" fmla="*/ 5737635 w 5737634"/>
              <a:gd name="connsiteY77" fmla="*/ 1659388 h 2492063"/>
              <a:gd name="connsiteX78" fmla="*/ 5590283 w 5737634"/>
              <a:gd name="connsiteY78" fmla="*/ 1742732 h 2492063"/>
              <a:gd name="connsiteX79" fmla="*/ 5158324 w 5737634"/>
              <a:gd name="connsiteY79" fmla="*/ 1759972 h 2492063"/>
              <a:gd name="connsiteX80" fmla="*/ 4853048 w 5737634"/>
              <a:gd name="connsiteY80" fmla="*/ 1624527 h 2492063"/>
              <a:gd name="connsiteX81" fmla="*/ 4731890 w 5737634"/>
              <a:gd name="connsiteY81" fmla="*/ 1534801 h 2492063"/>
              <a:gd name="connsiteX82" fmla="*/ 4386228 w 5737634"/>
              <a:gd name="connsiteY82" fmla="*/ 1357350 h 2492063"/>
              <a:gd name="connsiteX83" fmla="*/ 4060092 w 5737634"/>
              <a:gd name="connsiteY83" fmla="*/ 1490129 h 2492063"/>
              <a:gd name="connsiteX84" fmla="*/ 3824158 w 5737634"/>
              <a:gd name="connsiteY84" fmla="*/ 1739684 h 2492063"/>
              <a:gd name="connsiteX85" fmla="*/ 3211033 w 5737634"/>
              <a:gd name="connsiteY85" fmla="*/ 2252224 h 2492063"/>
              <a:gd name="connsiteX86" fmla="*/ 2422459 w 5737634"/>
              <a:gd name="connsiteY86" fmla="*/ 2421769 h 2492063"/>
              <a:gd name="connsiteX87" fmla="*/ 1645219 w 5737634"/>
              <a:gd name="connsiteY87" fmla="*/ 2060200 h 2492063"/>
              <a:gd name="connsiteX88" fmla="*/ 1349182 w 5737634"/>
              <a:gd name="connsiteY88" fmla="*/ 1689963 h 2492063"/>
              <a:gd name="connsiteX89" fmla="*/ 999900 w 5737634"/>
              <a:gd name="connsiteY89" fmla="*/ 1067409 h 2492063"/>
              <a:gd name="connsiteX90" fmla="*/ 632711 w 5737634"/>
              <a:gd name="connsiteY90" fmla="*/ 816235 h 2492063"/>
              <a:gd name="connsiteX91" fmla="*/ 306480 w 5737634"/>
              <a:gd name="connsiteY91" fmla="*/ 908723 h 2492063"/>
              <a:gd name="connsiteX92" fmla="*/ 144841 w 5737634"/>
              <a:gd name="connsiteY92" fmla="*/ 1147038 h 2492063"/>
              <a:gd name="connsiteX93" fmla="*/ 233423 w 5737634"/>
              <a:gd name="connsiteY93" fmla="*/ 1595094 h 2492063"/>
              <a:gd name="connsiteX94" fmla="*/ 422780 w 5737634"/>
              <a:gd name="connsiteY94" fmla="*/ 1706537 h 2492063"/>
              <a:gd name="connsiteX95" fmla="*/ 612232 w 5737634"/>
              <a:gd name="connsiteY95" fmla="*/ 1633671 h 2492063"/>
              <a:gd name="connsiteX96" fmla="*/ 682432 w 5737634"/>
              <a:gd name="connsiteY96" fmla="*/ 1535087 h 2492063"/>
              <a:gd name="connsiteX97" fmla="*/ 646427 w 5737634"/>
              <a:gd name="connsiteY97" fmla="*/ 1372971 h 2492063"/>
              <a:gd name="connsiteX98" fmla="*/ 515935 w 5737634"/>
              <a:gd name="connsiteY98" fmla="*/ 1322679 h 2492063"/>
              <a:gd name="connsiteX99" fmla="*/ 507838 w 5737634"/>
              <a:gd name="connsiteY99" fmla="*/ 1205903 h 2492063"/>
              <a:gd name="connsiteX100" fmla="*/ 675955 w 5737634"/>
              <a:gd name="connsiteY100" fmla="*/ 1219047 h 2492063"/>
              <a:gd name="connsiteX101" fmla="*/ 819496 w 5737634"/>
              <a:gd name="connsiteY101" fmla="*/ 1588046 h 2492063"/>
              <a:gd name="connsiteX102" fmla="*/ 682908 w 5737634"/>
              <a:gd name="connsiteY102" fmla="*/ 1761496 h 2492063"/>
              <a:gd name="connsiteX103" fmla="*/ 628806 w 5737634"/>
              <a:gd name="connsiteY103" fmla="*/ 1796167 h 2492063"/>
              <a:gd name="connsiteX104" fmla="*/ 959419 w 5737634"/>
              <a:gd name="connsiteY104" fmla="*/ 1920564 h 2492063"/>
              <a:gd name="connsiteX105" fmla="*/ 1119724 w 5737634"/>
              <a:gd name="connsiteY105" fmla="*/ 1918468 h 2492063"/>
              <a:gd name="connsiteX106" fmla="*/ 1275744 w 5737634"/>
              <a:gd name="connsiteY106" fmla="*/ 2076869 h 2492063"/>
              <a:gd name="connsiteX107" fmla="*/ 1584925 w 5737634"/>
              <a:gd name="connsiteY107" fmla="*/ 2319852 h 2492063"/>
              <a:gd name="connsiteX108" fmla="*/ 2316350 w 5737634"/>
              <a:gd name="connsiteY108" fmla="*/ 2492064 h 2492063"/>
              <a:gd name="connsiteX109" fmla="*/ 2101752 w 5737634"/>
              <a:gd name="connsiteY109" fmla="*/ 2492064 h 2492063"/>
              <a:gd name="connsiteX110" fmla="*/ 1503106 w 5737634"/>
              <a:gd name="connsiteY110" fmla="*/ 2411101 h 2492063"/>
              <a:gd name="connsiteX111" fmla="*/ 1256027 w 5737634"/>
              <a:gd name="connsiteY111" fmla="*/ 2239842 h 2492063"/>
              <a:gd name="connsiteX112" fmla="*/ 1078195 w 5737634"/>
              <a:gd name="connsiteY112" fmla="*/ 2065153 h 2492063"/>
              <a:gd name="connsiteX113" fmla="*/ 1013711 w 5737634"/>
              <a:gd name="connsiteY113" fmla="*/ 2048675 h 2492063"/>
              <a:gd name="connsiteX114" fmla="*/ 801780 w 5737634"/>
              <a:gd name="connsiteY114" fmla="*/ 2036197 h 2492063"/>
              <a:gd name="connsiteX115" fmla="*/ 491074 w 5737634"/>
              <a:gd name="connsiteY115" fmla="*/ 1831219 h 2492063"/>
              <a:gd name="connsiteX116" fmla="*/ 164462 w 5737634"/>
              <a:gd name="connsiteY116" fmla="*/ 1712252 h 2492063"/>
              <a:gd name="connsiteX117" fmla="*/ 61 w 5737634"/>
              <a:gd name="connsiteY117" fmla="*/ 1225715 h 2492063"/>
              <a:gd name="connsiteX118" fmla="*/ 159128 w 5737634"/>
              <a:gd name="connsiteY118" fmla="*/ 857097 h 2492063"/>
              <a:gd name="connsiteX119" fmla="*/ 576799 w 5737634"/>
              <a:gd name="connsiteY119" fmla="*/ 660978 h 2492063"/>
              <a:gd name="connsiteX120" fmla="*/ 896173 w 5737634"/>
              <a:gd name="connsiteY120" fmla="*/ 738606 h 2492063"/>
              <a:gd name="connsiteX121" fmla="*/ 888743 w 5737634"/>
              <a:gd name="connsiteY121" fmla="*/ 581444 h 2492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5737634" h="2492063">
                <a:moveTo>
                  <a:pt x="888743" y="581444"/>
                </a:moveTo>
                <a:cubicBezTo>
                  <a:pt x="917890" y="278930"/>
                  <a:pt x="1186780" y="19374"/>
                  <a:pt x="1490247" y="1181"/>
                </a:cubicBezTo>
                <a:cubicBezTo>
                  <a:pt x="1630169" y="-8630"/>
                  <a:pt x="1776473" y="42900"/>
                  <a:pt x="1871437" y="147961"/>
                </a:cubicBezTo>
                <a:cubicBezTo>
                  <a:pt x="1971450" y="257689"/>
                  <a:pt x="2007264" y="410946"/>
                  <a:pt x="2008312" y="556012"/>
                </a:cubicBezTo>
                <a:cubicBezTo>
                  <a:pt x="2131279" y="484479"/>
                  <a:pt x="2281584" y="442093"/>
                  <a:pt x="2422173" y="481717"/>
                </a:cubicBezTo>
                <a:cubicBezTo>
                  <a:pt x="2564096" y="513816"/>
                  <a:pt x="2680015" y="622116"/>
                  <a:pt x="2738212" y="753465"/>
                </a:cubicBezTo>
                <a:cubicBezTo>
                  <a:pt x="2826700" y="728415"/>
                  <a:pt x="2923950" y="719271"/>
                  <a:pt x="3011866" y="751846"/>
                </a:cubicBezTo>
                <a:cubicBezTo>
                  <a:pt x="3095686" y="779850"/>
                  <a:pt x="3164837" y="845191"/>
                  <a:pt x="3255515" y="853287"/>
                </a:cubicBezTo>
                <a:cubicBezTo>
                  <a:pt x="3390484" y="869385"/>
                  <a:pt x="3517738" y="804900"/>
                  <a:pt x="3628705" y="735463"/>
                </a:cubicBezTo>
                <a:cubicBezTo>
                  <a:pt x="3817490" y="624973"/>
                  <a:pt x="4043899" y="583063"/>
                  <a:pt x="4260498" y="610019"/>
                </a:cubicBezTo>
                <a:cubicBezTo>
                  <a:pt x="4494241" y="637451"/>
                  <a:pt x="4716079" y="753275"/>
                  <a:pt x="4872574" y="929106"/>
                </a:cubicBezTo>
                <a:cubicBezTo>
                  <a:pt x="4944012" y="1007878"/>
                  <a:pt x="4999448" y="1099318"/>
                  <a:pt x="5067837" y="1180566"/>
                </a:cubicBezTo>
                <a:cubicBezTo>
                  <a:pt x="5162039" y="1290485"/>
                  <a:pt x="5279197" y="1376972"/>
                  <a:pt x="5395211" y="1462125"/>
                </a:cubicBezTo>
                <a:cubicBezTo>
                  <a:pt x="5251384" y="1411167"/>
                  <a:pt x="5129273" y="1313821"/>
                  <a:pt x="5016307" y="1213713"/>
                </a:cubicBezTo>
                <a:cubicBezTo>
                  <a:pt x="4947536" y="1154944"/>
                  <a:pt x="4893720" y="1081887"/>
                  <a:pt x="4832379" y="1016165"/>
                </a:cubicBezTo>
                <a:cubicBezTo>
                  <a:pt x="4729795" y="917010"/>
                  <a:pt x="4610161" y="832618"/>
                  <a:pt x="4476239" y="781755"/>
                </a:cubicBezTo>
                <a:cubicBezTo>
                  <a:pt x="4162962" y="664407"/>
                  <a:pt x="3797392" y="736225"/>
                  <a:pt x="3532216" y="933583"/>
                </a:cubicBezTo>
                <a:cubicBezTo>
                  <a:pt x="3468494" y="979684"/>
                  <a:pt x="3388389" y="1001306"/>
                  <a:pt x="3310189" y="997305"/>
                </a:cubicBezTo>
                <a:cubicBezTo>
                  <a:pt x="3224654" y="992067"/>
                  <a:pt x="3142263" y="963968"/>
                  <a:pt x="3065872" y="926249"/>
                </a:cubicBezTo>
                <a:cubicBezTo>
                  <a:pt x="2977576" y="881386"/>
                  <a:pt x="2872705" y="878814"/>
                  <a:pt x="2778694" y="906056"/>
                </a:cubicBezTo>
                <a:cubicBezTo>
                  <a:pt x="2780599" y="970826"/>
                  <a:pt x="2786123" y="1036834"/>
                  <a:pt x="2769550" y="1100366"/>
                </a:cubicBezTo>
                <a:cubicBezTo>
                  <a:pt x="2741070" y="1224096"/>
                  <a:pt x="2653535" y="1340491"/>
                  <a:pt x="2528567" y="1377734"/>
                </a:cubicBezTo>
                <a:cubicBezTo>
                  <a:pt x="2451319" y="1400308"/>
                  <a:pt x="2361118" y="1401737"/>
                  <a:pt x="2291395" y="1356684"/>
                </a:cubicBezTo>
                <a:cubicBezTo>
                  <a:pt x="2212147" y="1303439"/>
                  <a:pt x="2172237" y="1204379"/>
                  <a:pt x="2176809" y="1110939"/>
                </a:cubicBezTo>
                <a:cubicBezTo>
                  <a:pt x="2177476" y="1035120"/>
                  <a:pt x="2221005" y="965682"/>
                  <a:pt x="2277774" y="918153"/>
                </a:cubicBezTo>
                <a:cubicBezTo>
                  <a:pt x="2295871" y="903198"/>
                  <a:pt x="2319017" y="887101"/>
                  <a:pt x="2343687" y="895959"/>
                </a:cubicBezTo>
                <a:cubicBezTo>
                  <a:pt x="2367214" y="916724"/>
                  <a:pt x="2381882" y="952347"/>
                  <a:pt x="2368357" y="982542"/>
                </a:cubicBezTo>
                <a:cubicBezTo>
                  <a:pt x="2349973" y="1010736"/>
                  <a:pt x="2315112" y="1028071"/>
                  <a:pt x="2307968" y="1063218"/>
                </a:cubicBezTo>
                <a:cubicBezTo>
                  <a:pt x="2289680" y="1141800"/>
                  <a:pt x="2360737" y="1227144"/>
                  <a:pt x="2441985" y="1221429"/>
                </a:cubicBezTo>
                <a:cubicBezTo>
                  <a:pt x="2534949" y="1215047"/>
                  <a:pt x="2616959" y="1142466"/>
                  <a:pt x="2641534" y="1053598"/>
                </a:cubicBezTo>
                <a:cubicBezTo>
                  <a:pt x="2666775" y="967302"/>
                  <a:pt x="2649439" y="872337"/>
                  <a:pt x="2605815" y="794899"/>
                </a:cubicBezTo>
                <a:cubicBezTo>
                  <a:pt x="2563429" y="721747"/>
                  <a:pt x="2498944" y="655548"/>
                  <a:pt x="2415315" y="632784"/>
                </a:cubicBezTo>
                <a:cubicBezTo>
                  <a:pt x="2317017" y="605447"/>
                  <a:pt x="2210337" y="621735"/>
                  <a:pt x="2118706" y="664026"/>
                </a:cubicBezTo>
                <a:cubicBezTo>
                  <a:pt x="2050793" y="696315"/>
                  <a:pt x="1987547" y="746417"/>
                  <a:pt x="1956210" y="816426"/>
                </a:cubicBezTo>
                <a:cubicBezTo>
                  <a:pt x="1900679" y="934631"/>
                  <a:pt x="1885820" y="1069410"/>
                  <a:pt x="1902203" y="1198188"/>
                </a:cubicBezTo>
                <a:cubicBezTo>
                  <a:pt x="1922777" y="1357731"/>
                  <a:pt x="1985166" y="1517561"/>
                  <a:pt x="2102133" y="1631194"/>
                </a:cubicBezTo>
                <a:cubicBezTo>
                  <a:pt x="2225005" y="1746161"/>
                  <a:pt x="2386168" y="1826647"/>
                  <a:pt x="2556190" y="1832648"/>
                </a:cubicBezTo>
                <a:cubicBezTo>
                  <a:pt x="2746785" y="1843125"/>
                  <a:pt x="2931284" y="1772069"/>
                  <a:pt x="3093685" y="1677962"/>
                </a:cubicBezTo>
                <a:cubicBezTo>
                  <a:pt x="3354385" y="1527753"/>
                  <a:pt x="3562411" y="1305725"/>
                  <a:pt x="3808156" y="1134656"/>
                </a:cubicBezTo>
                <a:cubicBezTo>
                  <a:pt x="3917312" y="1059313"/>
                  <a:pt x="4037137" y="996067"/>
                  <a:pt x="4167153" y="966444"/>
                </a:cubicBezTo>
                <a:cubicBezTo>
                  <a:pt x="4247354" y="950252"/>
                  <a:pt x="4331078" y="936536"/>
                  <a:pt x="4411946" y="957586"/>
                </a:cubicBezTo>
                <a:cubicBezTo>
                  <a:pt x="4564250" y="993400"/>
                  <a:pt x="4690647" y="1093698"/>
                  <a:pt x="4804947" y="1195997"/>
                </a:cubicBezTo>
                <a:cubicBezTo>
                  <a:pt x="4882480" y="1264672"/>
                  <a:pt x="4952394" y="1342015"/>
                  <a:pt x="5035642" y="1404213"/>
                </a:cubicBezTo>
                <a:cubicBezTo>
                  <a:pt x="5173755" y="1512036"/>
                  <a:pt x="5341109" y="1593666"/>
                  <a:pt x="5519227" y="1596428"/>
                </a:cubicBezTo>
                <a:cubicBezTo>
                  <a:pt x="5428453" y="1644243"/>
                  <a:pt x="5320916" y="1613478"/>
                  <a:pt x="5231762" y="1576806"/>
                </a:cubicBezTo>
                <a:cubicBezTo>
                  <a:pt x="5057169" y="1500797"/>
                  <a:pt x="4905721" y="1381068"/>
                  <a:pt x="4767514" y="1251909"/>
                </a:cubicBezTo>
                <a:cubicBezTo>
                  <a:pt x="4655595" y="1149896"/>
                  <a:pt x="4510815" y="1080554"/>
                  <a:pt x="4358224" y="1073410"/>
                </a:cubicBezTo>
                <a:cubicBezTo>
                  <a:pt x="4142102" y="1060932"/>
                  <a:pt x="3932647" y="1158087"/>
                  <a:pt x="3773199" y="1298772"/>
                </a:cubicBezTo>
                <a:cubicBezTo>
                  <a:pt x="3674234" y="1390212"/>
                  <a:pt x="3582699" y="1489557"/>
                  <a:pt x="3480400" y="1577473"/>
                </a:cubicBezTo>
                <a:cubicBezTo>
                  <a:pt x="3279899" y="1753209"/>
                  <a:pt x="3049204" y="1910372"/>
                  <a:pt x="2783551" y="1963140"/>
                </a:cubicBezTo>
                <a:cubicBezTo>
                  <a:pt x="2414648" y="2042579"/>
                  <a:pt x="2003359" y="1844459"/>
                  <a:pt x="1842100" y="1501845"/>
                </a:cubicBezTo>
                <a:cubicBezTo>
                  <a:pt x="1761233" y="1336491"/>
                  <a:pt x="1745041" y="1146276"/>
                  <a:pt x="1773806" y="966063"/>
                </a:cubicBezTo>
                <a:cubicBezTo>
                  <a:pt x="1698178" y="992638"/>
                  <a:pt x="1613691" y="1003878"/>
                  <a:pt x="1536538" y="976827"/>
                </a:cubicBezTo>
                <a:cubicBezTo>
                  <a:pt x="1467292" y="953776"/>
                  <a:pt x="1415380" y="893292"/>
                  <a:pt x="1394044" y="824617"/>
                </a:cubicBezTo>
                <a:cubicBezTo>
                  <a:pt x="1363755" y="732987"/>
                  <a:pt x="1371565" y="619830"/>
                  <a:pt x="1439669" y="546487"/>
                </a:cubicBezTo>
                <a:cubicBezTo>
                  <a:pt x="1474150" y="513054"/>
                  <a:pt x="1515012" y="477145"/>
                  <a:pt x="1565399" y="474954"/>
                </a:cubicBezTo>
                <a:cubicBezTo>
                  <a:pt x="1601880" y="480193"/>
                  <a:pt x="1606261" y="528390"/>
                  <a:pt x="1600356" y="557346"/>
                </a:cubicBezTo>
                <a:cubicBezTo>
                  <a:pt x="1582163" y="591636"/>
                  <a:pt x="1538348" y="603732"/>
                  <a:pt x="1522918" y="640213"/>
                </a:cubicBezTo>
                <a:cubicBezTo>
                  <a:pt x="1490247" y="713460"/>
                  <a:pt x="1544063" y="807663"/>
                  <a:pt x="1621978" y="821569"/>
                </a:cubicBezTo>
                <a:cubicBezTo>
                  <a:pt x="1685319" y="831189"/>
                  <a:pt x="1751994" y="806710"/>
                  <a:pt x="1795999" y="760609"/>
                </a:cubicBezTo>
                <a:cubicBezTo>
                  <a:pt x="1851340" y="705459"/>
                  <a:pt x="1873533" y="625068"/>
                  <a:pt x="1876200" y="548868"/>
                </a:cubicBezTo>
                <a:cubicBezTo>
                  <a:pt x="1877629" y="435330"/>
                  <a:pt x="1834766" y="317697"/>
                  <a:pt x="1747993" y="241973"/>
                </a:cubicBezTo>
                <a:cubicBezTo>
                  <a:pt x="1685224" y="187299"/>
                  <a:pt x="1600070" y="166344"/>
                  <a:pt x="1518441" y="165392"/>
                </a:cubicBezTo>
                <a:cubicBezTo>
                  <a:pt x="1399188" y="166154"/>
                  <a:pt x="1278316" y="207111"/>
                  <a:pt x="1189352" y="287693"/>
                </a:cubicBezTo>
                <a:cubicBezTo>
                  <a:pt x="1138965" y="338842"/>
                  <a:pt x="1102579" y="402755"/>
                  <a:pt x="1077433" y="469716"/>
                </a:cubicBezTo>
                <a:cubicBezTo>
                  <a:pt x="1028951" y="598303"/>
                  <a:pt x="1030570" y="740035"/>
                  <a:pt x="1051144" y="874147"/>
                </a:cubicBezTo>
                <a:cubicBezTo>
                  <a:pt x="1053430" y="911009"/>
                  <a:pt x="1082958" y="935774"/>
                  <a:pt x="1101341" y="965111"/>
                </a:cubicBezTo>
                <a:cubicBezTo>
                  <a:pt x="1244692" y="1177614"/>
                  <a:pt x="1334323" y="1421739"/>
                  <a:pt x="1484437" y="1630051"/>
                </a:cubicBezTo>
                <a:cubicBezTo>
                  <a:pt x="1628264" y="1832362"/>
                  <a:pt x="1802762" y="2017909"/>
                  <a:pt x="2017265" y="2145925"/>
                </a:cubicBezTo>
                <a:cubicBezTo>
                  <a:pt x="2201098" y="2256701"/>
                  <a:pt x="2417315" y="2317471"/>
                  <a:pt x="2632485" y="2304802"/>
                </a:cubicBezTo>
                <a:cubicBezTo>
                  <a:pt x="2870800" y="2290515"/>
                  <a:pt x="3097972" y="2193264"/>
                  <a:pt x="3289424" y="2053723"/>
                </a:cubicBezTo>
                <a:cubicBezTo>
                  <a:pt x="3538217" y="1876272"/>
                  <a:pt x="3713096" y="1619002"/>
                  <a:pt x="3946268" y="1423930"/>
                </a:cubicBezTo>
                <a:cubicBezTo>
                  <a:pt x="4056472" y="1331538"/>
                  <a:pt x="4181726" y="1244955"/>
                  <a:pt x="4327554" y="1224858"/>
                </a:cubicBezTo>
                <a:cubicBezTo>
                  <a:pt x="4454141" y="1205427"/>
                  <a:pt x="4581681" y="1260672"/>
                  <a:pt x="4671978" y="1347540"/>
                </a:cubicBezTo>
                <a:cubicBezTo>
                  <a:pt x="4779515" y="1452410"/>
                  <a:pt x="4897625" y="1548327"/>
                  <a:pt x="5032023" y="1616526"/>
                </a:cubicBezTo>
                <a:cubicBezTo>
                  <a:pt x="5158420" y="1681010"/>
                  <a:pt x="5299294" y="1723110"/>
                  <a:pt x="5442265" y="1718348"/>
                </a:cubicBezTo>
                <a:cubicBezTo>
                  <a:pt x="5544087" y="1720729"/>
                  <a:pt x="5643242" y="1691773"/>
                  <a:pt x="5737635" y="1656054"/>
                </a:cubicBezTo>
                <a:lnTo>
                  <a:pt x="5737635" y="1659388"/>
                </a:lnTo>
                <a:cubicBezTo>
                  <a:pt x="5689915" y="1689487"/>
                  <a:pt x="5643337" y="1722348"/>
                  <a:pt x="5590283" y="1742732"/>
                </a:cubicBezTo>
                <a:cubicBezTo>
                  <a:pt x="5453504" y="1797024"/>
                  <a:pt x="5299771" y="1794072"/>
                  <a:pt x="5158324" y="1759972"/>
                </a:cubicBezTo>
                <a:cubicBezTo>
                  <a:pt x="5049739" y="1732921"/>
                  <a:pt x="4947917" y="1683296"/>
                  <a:pt x="4853048" y="1624527"/>
                </a:cubicBezTo>
                <a:cubicBezTo>
                  <a:pt x="4810852" y="1597285"/>
                  <a:pt x="4766180" y="1572330"/>
                  <a:pt x="4731890" y="1534801"/>
                </a:cubicBezTo>
                <a:cubicBezTo>
                  <a:pt x="4639212" y="1442409"/>
                  <a:pt x="4520626" y="1364113"/>
                  <a:pt x="4386228" y="1357350"/>
                </a:cubicBezTo>
                <a:cubicBezTo>
                  <a:pt x="4264308" y="1352874"/>
                  <a:pt x="4151246" y="1413834"/>
                  <a:pt x="4060092" y="1490129"/>
                </a:cubicBezTo>
                <a:cubicBezTo>
                  <a:pt x="3971605" y="1563376"/>
                  <a:pt x="3897405" y="1651673"/>
                  <a:pt x="3824158" y="1739684"/>
                </a:cubicBezTo>
                <a:cubicBezTo>
                  <a:pt x="3650422" y="1942947"/>
                  <a:pt x="3447444" y="2124970"/>
                  <a:pt x="3211033" y="2252224"/>
                </a:cubicBezTo>
                <a:cubicBezTo>
                  <a:pt x="2971765" y="2382145"/>
                  <a:pt x="2694779" y="2450249"/>
                  <a:pt x="2422459" y="2421769"/>
                </a:cubicBezTo>
                <a:cubicBezTo>
                  <a:pt x="2132041" y="2393766"/>
                  <a:pt x="1856293" y="2260130"/>
                  <a:pt x="1645219" y="2060200"/>
                </a:cubicBezTo>
                <a:cubicBezTo>
                  <a:pt x="1528633" y="1952377"/>
                  <a:pt x="1435192" y="1822647"/>
                  <a:pt x="1349182" y="1689963"/>
                </a:cubicBezTo>
                <a:cubicBezTo>
                  <a:pt x="1220118" y="1489653"/>
                  <a:pt x="1119343" y="1273245"/>
                  <a:pt x="999900" y="1067409"/>
                </a:cubicBezTo>
                <a:cubicBezTo>
                  <a:pt x="921414" y="936155"/>
                  <a:pt x="784349" y="840238"/>
                  <a:pt x="632711" y="816235"/>
                </a:cubicBezTo>
                <a:cubicBezTo>
                  <a:pt x="517268" y="797280"/>
                  <a:pt x="395443" y="833380"/>
                  <a:pt x="306480" y="908723"/>
                </a:cubicBezTo>
                <a:cubicBezTo>
                  <a:pt x="232661" y="971588"/>
                  <a:pt x="173130" y="1053693"/>
                  <a:pt x="144841" y="1147038"/>
                </a:cubicBezTo>
                <a:cubicBezTo>
                  <a:pt x="100454" y="1298962"/>
                  <a:pt x="134649" y="1471460"/>
                  <a:pt x="233423" y="1595094"/>
                </a:cubicBezTo>
                <a:cubicBezTo>
                  <a:pt x="280096" y="1653292"/>
                  <a:pt x="347152" y="1699203"/>
                  <a:pt x="422780" y="1706537"/>
                </a:cubicBezTo>
                <a:cubicBezTo>
                  <a:pt x="492979" y="1712442"/>
                  <a:pt x="561083" y="1679772"/>
                  <a:pt x="612232" y="1633671"/>
                </a:cubicBezTo>
                <a:cubicBezTo>
                  <a:pt x="641950" y="1606334"/>
                  <a:pt x="674431" y="1576521"/>
                  <a:pt x="682432" y="1535087"/>
                </a:cubicBezTo>
                <a:cubicBezTo>
                  <a:pt x="692814" y="1479556"/>
                  <a:pt x="683098" y="1417358"/>
                  <a:pt x="646427" y="1372971"/>
                </a:cubicBezTo>
                <a:cubicBezTo>
                  <a:pt x="613090" y="1334395"/>
                  <a:pt x="553844" y="1354302"/>
                  <a:pt x="515935" y="1322679"/>
                </a:cubicBezTo>
                <a:cubicBezTo>
                  <a:pt x="474120" y="1300867"/>
                  <a:pt x="466024" y="1231239"/>
                  <a:pt x="507838" y="1205903"/>
                </a:cubicBezTo>
                <a:cubicBezTo>
                  <a:pt x="560512" y="1176852"/>
                  <a:pt x="625948" y="1191044"/>
                  <a:pt x="675955" y="1219047"/>
                </a:cubicBezTo>
                <a:cubicBezTo>
                  <a:pt x="799875" y="1291056"/>
                  <a:pt x="856739" y="1451934"/>
                  <a:pt x="819496" y="1588046"/>
                </a:cubicBezTo>
                <a:cubicBezTo>
                  <a:pt x="799684" y="1661103"/>
                  <a:pt x="748535" y="1724444"/>
                  <a:pt x="682908" y="1761496"/>
                </a:cubicBezTo>
                <a:cubicBezTo>
                  <a:pt x="664239" y="1772164"/>
                  <a:pt x="646141" y="1783499"/>
                  <a:pt x="628806" y="1796167"/>
                </a:cubicBezTo>
                <a:cubicBezTo>
                  <a:pt x="705196" y="1896561"/>
                  <a:pt x="841690" y="1915992"/>
                  <a:pt x="959419" y="1920564"/>
                </a:cubicBezTo>
                <a:cubicBezTo>
                  <a:pt x="1012949" y="1929708"/>
                  <a:pt x="1072195" y="1876082"/>
                  <a:pt x="1119724" y="1918468"/>
                </a:cubicBezTo>
                <a:cubicBezTo>
                  <a:pt x="1173541" y="1969332"/>
                  <a:pt x="1220023" y="2027720"/>
                  <a:pt x="1275744" y="2076869"/>
                </a:cubicBezTo>
                <a:cubicBezTo>
                  <a:pt x="1372613" y="2165071"/>
                  <a:pt x="1465006" y="2262511"/>
                  <a:pt x="1584925" y="2319852"/>
                </a:cubicBezTo>
                <a:cubicBezTo>
                  <a:pt x="1813049" y="2430532"/>
                  <a:pt x="2069462" y="2452630"/>
                  <a:pt x="2316350" y="2492064"/>
                </a:cubicBezTo>
                <a:lnTo>
                  <a:pt x="2101752" y="2492064"/>
                </a:lnTo>
                <a:cubicBezTo>
                  <a:pt x="1901251" y="2479110"/>
                  <a:pt x="1693606" y="2484539"/>
                  <a:pt x="1503106" y="2411101"/>
                </a:cubicBezTo>
                <a:cubicBezTo>
                  <a:pt x="1407570" y="2375287"/>
                  <a:pt x="1332799" y="2304231"/>
                  <a:pt x="1256027" y="2239842"/>
                </a:cubicBezTo>
                <a:cubicBezTo>
                  <a:pt x="1190305" y="2188312"/>
                  <a:pt x="1147633" y="2112397"/>
                  <a:pt x="1078195" y="2065153"/>
                </a:cubicBezTo>
                <a:cubicBezTo>
                  <a:pt x="1059431" y="2052009"/>
                  <a:pt x="1036285" y="2047056"/>
                  <a:pt x="1013711" y="2048675"/>
                </a:cubicBezTo>
                <a:cubicBezTo>
                  <a:pt x="942940" y="2052675"/>
                  <a:pt x="870836" y="2054009"/>
                  <a:pt x="801780" y="2036197"/>
                </a:cubicBezTo>
                <a:cubicBezTo>
                  <a:pt x="679098" y="2003622"/>
                  <a:pt x="576133" y="1922659"/>
                  <a:pt x="491074" y="1831219"/>
                </a:cubicBezTo>
                <a:cubicBezTo>
                  <a:pt x="370774" y="1852174"/>
                  <a:pt x="245044" y="1802358"/>
                  <a:pt x="164462" y="1712252"/>
                </a:cubicBezTo>
                <a:cubicBezTo>
                  <a:pt x="45495" y="1581569"/>
                  <a:pt x="-1940" y="1399356"/>
                  <a:pt x="61" y="1225715"/>
                </a:cubicBezTo>
                <a:cubicBezTo>
                  <a:pt x="2251" y="1087983"/>
                  <a:pt x="63402" y="954919"/>
                  <a:pt x="159128" y="857097"/>
                </a:cubicBezTo>
                <a:cubicBezTo>
                  <a:pt x="267618" y="742702"/>
                  <a:pt x="419827" y="672789"/>
                  <a:pt x="576799" y="660978"/>
                </a:cubicBezTo>
                <a:cubicBezTo>
                  <a:pt x="687194" y="654691"/>
                  <a:pt x="805780" y="669645"/>
                  <a:pt x="896173" y="738606"/>
                </a:cubicBezTo>
                <a:cubicBezTo>
                  <a:pt x="888838" y="686695"/>
                  <a:pt x="882838" y="633927"/>
                  <a:pt x="888743" y="581444"/>
                </a:cubicBezTo>
                <a:close/>
              </a:path>
            </a:pathLst>
          </a:custGeom>
          <a:solidFill>
            <a:srgbClr val="7C182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latin typeface="汉仪大宋简" pitchFamily="49" charset="-122"/>
              <a:ea typeface="汉仪大宋简" pitchFamily="49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468732" y="800959"/>
            <a:ext cx="2927196" cy="2782797"/>
            <a:chOff x="6357519" y="986314"/>
            <a:chExt cx="2927196" cy="2782797"/>
          </a:xfrm>
        </p:grpSpPr>
        <p:sp>
          <p:nvSpPr>
            <p:cNvPr id="14" name="任意多边形: 形状 13"/>
            <p:cNvSpPr>
              <a:spLocks noChangeAspect="1"/>
            </p:cNvSpPr>
            <p:nvPr/>
          </p:nvSpPr>
          <p:spPr>
            <a:xfrm rot="5400000">
              <a:off x="6501916" y="986313"/>
              <a:ext cx="2782797" cy="2782800"/>
            </a:xfrm>
            <a:custGeom>
              <a:avLst/>
              <a:gdLst>
                <a:gd name="connsiteX0" fmla="*/ 0 w 1126523"/>
                <a:gd name="connsiteY0" fmla="*/ 563263 h 1126524"/>
                <a:gd name="connsiteX1" fmla="*/ 197885 w 1126523"/>
                <a:gd name="connsiteY1" fmla="*/ 264725 h 1126524"/>
                <a:gd name="connsiteX2" fmla="*/ 248890 w 1126523"/>
                <a:gd name="connsiteY2" fmla="*/ 248892 h 1126524"/>
                <a:gd name="connsiteX3" fmla="*/ 264723 w 1126523"/>
                <a:gd name="connsiteY3" fmla="*/ 197885 h 1126524"/>
                <a:gd name="connsiteX4" fmla="*/ 563262 w 1126523"/>
                <a:gd name="connsiteY4" fmla="*/ 0 h 1126524"/>
                <a:gd name="connsiteX5" fmla="*/ 861800 w 1126523"/>
                <a:gd name="connsiteY5" fmla="*/ 197885 h 1126524"/>
                <a:gd name="connsiteX6" fmla="*/ 877633 w 1126523"/>
                <a:gd name="connsiteY6" fmla="*/ 248892 h 1126524"/>
                <a:gd name="connsiteX7" fmla="*/ 928638 w 1126523"/>
                <a:gd name="connsiteY7" fmla="*/ 264725 h 1126524"/>
                <a:gd name="connsiteX8" fmla="*/ 1126523 w 1126523"/>
                <a:gd name="connsiteY8" fmla="*/ 563263 h 1126524"/>
                <a:gd name="connsiteX9" fmla="*/ 928638 w 1126523"/>
                <a:gd name="connsiteY9" fmla="*/ 861802 h 1126524"/>
                <a:gd name="connsiteX10" fmla="*/ 877632 w 1126523"/>
                <a:gd name="connsiteY10" fmla="*/ 877635 h 1126524"/>
                <a:gd name="connsiteX11" fmla="*/ 861800 w 1126523"/>
                <a:gd name="connsiteY11" fmla="*/ 928639 h 1126524"/>
                <a:gd name="connsiteX12" fmla="*/ 563262 w 1126523"/>
                <a:gd name="connsiteY12" fmla="*/ 1126524 h 1126524"/>
                <a:gd name="connsiteX13" fmla="*/ 264723 w 1126523"/>
                <a:gd name="connsiteY13" fmla="*/ 928639 h 1126524"/>
                <a:gd name="connsiteX14" fmla="*/ 248890 w 1126523"/>
                <a:gd name="connsiteY14" fmla="*/ 877635 h 1126524"/>
                <a:gd name="connsiteX15" fmla="*/ 197885 w 1126523"/>
                <a:gd name="connsiteY15" fmla="*/ 861802 h 1126524"/>
                <a:gd name="connsiteX16" fmla="*/ 0 w 1126523"/>
                <a:gd name="connsiteY16" fmla="*/ 563263 h 112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26523" h="1126524">
                  <a:moveTo>
                    <a:pt x="0" y="563263"/>
                  </a:moveTo>
                  <a:cubicBezTo>
                    <a:pt x="0" y="429058"/>
                    <a:pt x="81596" y="313911"/>
                    <a:pt x="197885" y="264725"/>
                  </a:cubicBezTo>
                  <a:lnTo>
                    <a:pt x="248890" y="248892"/>
                  </a:lnTo>
                  <a:lnTo>
                    <a:pt x="264723" y="197885"/>
                  </a:lnTo>
                  <a:cubicBezTo>
                    <a:pt x="313909" y="81597"/>
                    <a:pt x="429057" y="0"/>
                    <a:pt x="563262" y="0"/>
                  </a:cubicBezTo>
                  <a:cubicBezTo>
                    <a:pt x="697467" y="0"/>
                    <a:pt x="812614" y="81597"/>
                    <a:pt x="861800" y="197885"/>
                  </a:cubicBezTo>
                  <a:lnTo>
                    <a:pt x="877633" y="248892"/>
                  </a:lnTo>
                  <a:lnTo>
                    <a:pt x="928638" y="264725"/>
                  </a:lnTo>
                  <a:cubicBezTo>
                    <a:pt x="1044927" y="313911"/>
                    <a:pt x="1126523" y="429058"/>
                    <a:pt x="1126523" y="563263"/>
                  </a:cubicBezTo>
                  <a:cubicBezTo>
                    <a:pt x="1126523" y="697468"/>
                    <a:pt x="1044927" y="812616"/>
                    <a:pt x="928638" y="861802"/>
                  </a:cubicBezTo>
                  <a:lnTo>
                    <a:pt x="877632" y="877635"/>
                  </a:lnTo>
                  <a:lnTo>
                    <a:pt x="861800" y="928639"/>
                  </a:lnTo>
                  <a:cubicBezTo>
                    <a:pt x="812614" y="1044927"/>
                    <a:pt x="697467" y="1126524"/>
                    <a:pt x="563262" y="1126524"/>
                  </a:cubicBezTo>
                  <a:cubicBezTo>
                    <a:pt x="429057" y="1126524"/>
                    <a:pt x="313909" y="1044927"/>
                    <a:pt x="264723" y="928639"/>
                  </a:cubicBezTo>
                  <a:lnTo>
                    <a:pt x="248890" y="877635"/>
                  </a:lnTo>
                  <a:lnTo>
                    <a:pt x="197885" y="861802"/>
                  </a:lnTo>
                  <a:cubicBezTo>
                    <a:pt x="81596" y="812616"/>
                    <a:pt x="0" y="697468"/>
                    <a:pt x="0" y="563263"/>
                  </a:cubicBezTo>
                  <a:close/>
                </a:path>
              </a:pathLst>
            </a:custGeom>
            <a:solidFill>
              <a:srgbClr val="941423"/>
            </a:solidFill>
            <a:ln w="47625">
              <a:solidFill>
                <a:srgbClr val="EBCD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汉仪大宋简" pitchFamily="49" charset="-122"/>
                <a:ea typeface="汉仪大宋简" pitchFamily="49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7893314" y="2101178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400" dirty="0">
                  <a:solidFill>
                    <a:srgbClr val="F9EFDB"/>
                  </a:solidFill>
                  <a:latin typeface="印品灵秀体（非商用）" pitchFamily="2" charset="-122"/>
                  <a:ea typeface="印品灵秀体（非商用）" pitchFamily="2" charset="-122"/>
                </a:rPr>
                <a:t>壹</a:t>
              </a: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57519" y="1388315"/>
              <a:ext cx="1519218" cy="1704345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1200" y="2966304"/>
            <a:ext cx="1479743" cy="205821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101953" y="1531628"/>
            <a:ext cx="697559" cy="3008014"/>
            <a:chOff x="3992119" y="3465513"/>
            <a:chExt cx="697559" cy="3008014"/>
          </a:xfrm>
        </p:grpSpPr>
        <p:sp>
          <p:nvSpPr>
            <p:cNvPr id="12" name="文本框 11"/>
            <p:cNvSpPr txBox="1"/>
            <p:nvPr/>
          </p:nvSpPr>
          <p:spPr>
            <a:xfrm>
              <a:off x="4289568" y="3465513"/>
              <a:ext cx="400110" cy="225730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1400" dirty="0">
                  <a:solidFill>
                    <a:srgbClr val="7C1823"/>
                  </a:solidFill>
                  <a:latin typeface="印品灵秀体（非商用）" pitchFamily="2" charset="-122"/>
                  <a:ea typeface="印品灵秀体（非商用）" pitchFamily="2" charset="-122"/>
                </a:rPr>
                <a:t>桃之夭夭，灼灼其华</a:t>
              </a:r>
              <a:endParaRPr lang="zh-CN" altLang="en-US" sz="1400" dirty="0">
                <a:solidFill>
                  <a:srgbClr val="7C1823"/>
                </a:solidFill>
                <a:latin typeface="汉仪大宋简" pitchFamily="49" charset="-122"/>
                <a:ea typeface="汉仪大宋简" pitchFamily="49" charset="-122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3992119" y="4216224"/>
              <a:ext cx="400110" cy="225730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>
              <a:defPPr>
                <a:defRPr lang="zh-CN"/>
              </a:defPPr>
              <a:lvl1pPr algn="dist">
                <a:defRPr sz="1200">
                  <a:solidFill>
                    <a:srgbClr val="7C1823"/>
                  </a:solidFill>
                  <a:latin typeface="字心坊亭山体常规体" panose="00020600040101010101" pitchFamily="18" charset="-122"/>
                  <a:ea typeface="字心坊亭山体常规体" panose="00020600040101010101" pitchFamily="18" charset="-122"/>
                </a:defRPr>
              </a:lvl1pPr>
            </a:lstStyle>
            <a:p>
              <a:r>
                <a:rPr lang="zh-CN" altLang="en-US" sz="1400" dirty="0">
                  <a:latin typeface="印品灵秀体（非商用）" pitchFamily="2" charset="-122"/>
                  <a:ea typeface="印品灵秀体（非商用）" pitchFamily="2" charset="-122"/>
                </a:rPr>
                <a:t>之子于归，宜其室家。</a:t>
              </a:r>
            </a:p>
          </p:txBody>
        </p:sp>
      </p:grpSp>
      <p:sp>
        <p:nvSpPr>
          <p:cNvPr id="11" name="图形 31"/>
          <p:cNvSpPr/>
          <p:nvPr/>
        </p:nvSpPr>
        <p:spPr>
          <a:xfrm flipH="1">
            <a:off x="837067" y="5271705"/>
            <a:ext cx="648296" cy="281578"/>
          </a:xfrm>
          <a:custGeom>
            <a:avLst/>
            <a:gdLst>
              <a:gd name="connsiteX0" fmla="*/ 888743 w 5737634"/>
              <a:gd name="connsiteY0" fmla="*/ 581444 h 2492063"/>
              <a:gd name="connsiteX1" fmla="*/ 1490247 w 5737634"/>
              <a:gd name="connsiteY1" fmla="*/ 1181 h 2492063"/>
              <a:gd name="connsiteX2" fmla="*/ 1871437 w 5737634"/>
              <a:gd name="connsiteY2" fmla="*/ 147961 h 2492063"/>
              <a:gd name="connsiteX3" fmla="*/ 2008312 w 5737634"/>
              <a:gd name="connsiteY3" fmla="*/ 556012 h 2492063"/>
              <a:gd name="connsiteX4" fmla="*/ 2422173 w 5737634"/>
              <a:gd name="connsiteY4" fmla="*/ 481717 h 2492063"/>
              <a:gd name="connsiteX5" fmla="*/ 2738212 w 5737634"/>
              <a:gd name="connsiteY5" fmla="*/ 753465 h 2492063"/>
              <a:gd name="connsiteX6" fmla="*/ 3011866 w 5737634"/>
              <a:gd name="connsiteY6" fmla="*/ 751846 h 2492063"/>
              <a:gd name="connsiteX7" fmla="*/ 3255515 w 5737634"/>
              <a:gd name="connsiteY7" fmla="*/ 853287 h 2492063"/>
              <a:gd name="connsiteX8" fmla="*/ 3628705 w 5737634"/>
              <a:gd name="connsiteY8" fmla="*/ 735463 h 2492063"/>
              <a:gd name="connsiteX9" fmla="*/ 4260498 w 5737634"/>
              <a:gd name="connsiteY9" fmla="*/ 610019 h 2492063"/>
              <a:gd name="connsiteX10" fmla="*/ 4872574 w 5737634"/>
              <a:gd name="connsiteY10" fmla="*/ 929106 h 2492063"/>
              <a:gd name="connsiteX11" fmla="*/ 5067837 w 5737634"/>
              <a:gd name="connsiteY11" fmla="*/ 1180566 h 2492063"/>
              <a:gd name="connsiteX12" fmla="*/ 5395211 w 5737634"/>
              <a:gd name="connsiteY12" fmla="*/ 1462125 h 2492063"/>
              <a:gd name="connsiteX13" fmla="*/ 5016307 w 5737634"/>
              <a:gd name="connsiteY13" fmla="*/ 1213713 h 2492063"/>
              <a:gd name="connsiteX14" fmla="*/ 4832379 w 5737634"/>
              <a:gd name="connsiteY14" fmla="*/ 1016165 h 2492063"/>
              <a:gd name="connsiteX15" fmla="*/ 4476239 w 5737634"/>
              <a:gd name="connsiteY15" fmla="*/ 781755 h 2492063"/>
              <a:gd name="connsiteX16" fmla="*/ 3532216 w 5737634"/>
              <a:gd name="connsiteY16" fmla="*/ 933583 h 2492063"/>
              <a:gd name="connsiteX17" fmla="*/ 3310189 w 5737634"/>
              <a:gd name="connsiteY17" fmla="*/ 997305 h 2492063"/>
              <a:gd name="connsiteX18" fmla="*/ 3065872 w 5737634"/>
              <a:gd name="connsiteY18" fmla="*/ 926249 h 2492063"/>
              <a:gd name="connsiteX19" fmla="*/ 2778694 w 5737634"/>
              <a:gd name="connsiteY19" fmla="*/ 906056 h 2492063"/>
              <a:gd name="connsiteX20" fmla="*/ 2769550 w 5737634"/>
              <a:gd name="connsiteY20" fmla="*/ 1100366 h 2492063"/>
              <a:gd name="connsiteX21" fmla="*/ 2528567 w 5737634"/>
              <a:gd name="connsiteY21" fmla="*/ 1377734 h 2492063"/>
              <a:gd name="connsiteX22" fmla="*/ 2291395 w 5737634"/>
              <a:gd name="connsiteY22" fmla="*/ 1356684 h 2492063"/>
              <a:gd name="connsiteX23" fmla="*/ 2176809 w 5737634"/>
              <a:gd name="connsiteY23" fmla="*/ 1110939 h 2492063"/>
              <a:gd name="connsiteX24" fmla="*/ 2277774 w 5737634"/>
              <a:gd name="connsiteY24" fmla="*/ 918153 h 2492063"/>
              <a:gd name="connsiteX25" fmla="*/ 2343687 w 5737634"/>
              <a:gd name="connsiteY25" fmla="*/ 895959 h 2492063"/>
              <a:gd name="connsiteX26" fmla="*/ 2368357 w 5737634"/>
              <a:gd name="connsiteY26" fmla="*/ 982542 h 2492063"/>
              <a:gd name="connsiteX27" fmla="*/ 2307968 w 5737634"/>
              <a:gd name="connsiteY27" fmla="*/ 1063218 h 2492063"/>
              <a:gd name="connsiteX28" fmla="*/ 2441985 w 5737634"/>
              <a:gd name="connsiteY28" fmla="*/ 1221429 h 2492063"/>
              <a:gd name="connsiteX29" fmla="*/ 2641534 w 5737634"/>
              <a:gd name="connsiteY29" fmla="*/ 1053598 h 2492063"/>
              <a:gd name="connsiteX30" fmla="*/ 2605815 w 5737634"/>
              <a:gd name="connsiteY30" fmla="*/ 794899 h 2492063"/>
              <a:gd name="connsiteX31" fmla="*/ 2415315 w 5737634"/>
              <a:gd name="connsiteY31" fmla="*/ 632784 h 2492063"/>
              <a:gd name="connsiteX32" fmla="*/ 2118706 w 5737634"/>
              <a:gd name="connsiteY32" fmla="*/ 664026 h 2492063"/>
              <a:gd name="connsiteX33" fmla="*/ 1956210 w 5737634"/>
              <a:gd name="connsiteY33" fmla="*/ 816426 h 2492063"/>
              <a:gd name="connsiteX34" fmla="*/ 1902203 w 5737634"/>
              <a:gd name="connsiteY34" fmla="*/ 1198188 h 2492063"/>
              <a:gd name="connsiteX35" fmla="*/ 2102133 w 5737634"/>
              <a:gd name="connsiteY35" fmla="*/ 1631194 h 2492063"/>
              <a:gd name="connsiteX36" fmla="*/ 2556190 w 5737634"/>
              <a:gd name="connsiteY36" fmla="*/ 1832648 h 2492063"/>
              <a:gd name="connsiteX37" fmla="*/ 3093685 w 5737634"/>
              <a:gd name="connsiteY37" fmla="*/ 1677962 h 2492063"/>
              <a:gd name="connsiteX38" fmla="*/ 3808156 w 5737634"/>
              <a:gd name="connsiteY38" fmla="*/ 1134656 h 2492063"/>
              <a:gd name="connsiteX39" fmla="*/ 4167153 w 5737634"/>
              <a:gd name="connsiteY39" fmla="*/ 966444 h 2492063"/>
              <a:gd name="connsiteX40" fmla="*/ 4411946 w 5737634"/>
              <a:gd name="connsiteY40" fmla="*/ 957586 h 2492063"/>
              <a:gd name="connsiteX41" fmla="*/ 4804947 w 5737634"/>
              <a:gd name="connsiteY41" fmla="*/ 1195997 h 2492063"/>
              <a:gd name="connsiteX42" fmla="*/ 5035642 w 5737634"/>
              <a:gd name="connsiteY42" fmla="*/ 1404213 h 2492063"/>
              <a:gd name="connsiteX43" fmla="*/ 5519227 w 5737634"/>
              <a:gd name="connsiteY43" fmla="*/ 1596428 h 2492063"/>
              <a:gd name="connsiteX44" fmla="*/ 5231762 w 5737634"/>
              <a:gd name="connsiteY44" fmla="*/ 1576806 h 2492063"/>
              <a:gd name="connsiteX45" fmla="*/ 4767514 w 5737634"/>
              <a:gd name="connsiteY45" fmla="*/ 1251909 h 2492063"/>
              <a:gd name="connsiteX46" fmla="*/ 4358224 w 5737634"/>
              <a:gd name="connsiteY46" fmla="*/ 1073410 h 2492063"/>
              <a:gd name="connsiteX47" fmla="*/ 3773199 w 5737634"/>
              <a:gd name="connsiteY47" fmla="*/ 1298772 h 2492063"/>
              <a:gd name="connsiteX48" fmla="*/ 3480400 w 5737634"/>
              <a:gd name="connsiteY48" fmla="*/ 1577473 h 2492063"/>
              <a:gd name="connsiteX49" fmla="*/ 2783551 w 5737634"/>
              <a:gd name="connsiteY49" fmla="*/ 1963140 h 2492063"/>
              <a:gd name="connsiteX50" fmla="*/ 1842100 w 5737634"/>
              <a:gd name="connsiteY50" fmla="*/ 1501845 h 2492063"/>
              <a:gd name="connsiteX51" fmla="*/ 1773806 w 5737634"/>
              <a:gd name="connsiteY51" fmla="*/ 966063 h 2492063"/>
              <a:gd name="connsiteX52" fmla="*/ 1536538 w 5737634"/>
              <a:gd name="connsiteY52" fmla="*/ 976827 h 2492063"/>
              <a:gd name="connsiteX53" fmla="*/ 1394044 w 5737634"/>
              <a:gd name="connsiteY53" fmla="*/ 824617 h 2492063"/>
              <a:gd name="connsiteX54" fmla="*/ 1439669 w 5737634"/>
              <a:gd name="connsiteY54" fmla="*/ 546487 h 2492063"/>
              <a:gd name="connsiteX55" fmla="*/ 1565399 w 5737634"/>
              <a:gd name="connsiteY55" fmla="*/ 474954 h 2492063"/>
              <a:gd name="connsiteX56" fmla="*/ 1600356 w 5737634"/>
              <a:gd name="connsiteY56" fmla="*/ 557346 h 2492063"/>
              <a:gd name="connsiteX57" fmla="*/ 1522918 w 5737634"/>
              <a:gd name="connsiteY57" fmla="*/ 640213 h 2492063"/>
              <a:gd name="connsiteX58" fmla="*/ 1621978 w 5737634"/>
              <a:gd name="connsiteY58" fmla="*/ 821569 h 2492063"/>
              <a:gd name="connsiteX59" fmla="*/ 1795999 w 5737634"/>
              <a:gd name="connsiteY59" fmla="*/ 760609 h 2492063"/>
              <a:gd name="connsiteX60" fmla="*/ 1876200 w 5737634"/>
              <a:gd name="connsiteY60" fmla="*/ 548868 h 2492063"/>
              <a:gd name="connsiteX61" fmla="*/ 1747993 w 5737634"/>
              <a:gd name="connsiteY61" fmla="*/ 241973 h 2492063"/>
              <a:gd name="connsiteX62" fmla="*/ 1518441 w 5737634"/>
              <a:gd name="connsiteY62" fmla="*/ 165392 h 2492063"/>
              <a:gd name="connsiteX63" fmla="*/ 1189352 w 5737634"/>
              <a:gd name="connsiteY63" fmla="*/ 287693 h 2492063"/>
              <a:gd name="connsiteX64" fmla="*/ 1077433 w 5737634"/>
              <a:gd name="connsiteY64" fmla="*/ 469716 h 2492063"/>
              <a:gd name="connsiteX65" fmla="*/ 1051144 w 5737634"/>
              <a:gd name="connsiteY65" fmla="*/ 874147 h 2492063"/>
              <a:gd name="connsiteX66" fmla="*/ 1101341 w 5737634"/>
              <a:gd name="connsiteY66" fmla="*/ 965111 h 2492063"/>
              <a:gd name="connsiteX67" fmla="*/ 1484437 w 5737634"/>
              <a:gd name="connsiteY67" fmla="*/ 1630051 h 2492063"/>
              <a:gd name="connsiteX68" fmla="*/ 2017265 w 5737634"/>
              <a:gd name="connsiteY68" fmla="*/ 2145925 h 2492063"/>
              <a:gd name="connsiteX69" fmla="*/ 2632485 w 5737634"/>
              <a:gd name="connsiteY69" fmla="*/ 2304802 h 2492063"/>
              <a:gd name="connsiteX70" fmla="*/ 3289424 w 5737634"/>
              <a:gd name="connsiteY70" fmla="*/ 2053723 h 2492063"/>
              <a:gd name="connsiteX71" fmla="*/ 3946268 w 5737634"/>
              <a:gd name="connsiteY71" fmla="*/ 1423930 h 2492063"/>
              <a:gd name="connsiteX72" fmla="*/ 4327554 w 5737634"/>
              <a:gd name="connsiteY72" fmla="*/ 1224858 h 2492063"/>
              <a:gd name="connsiteX73" fmla="*/ 4671978 w 5737634"/>
              <a:gd name="connsiteY73" fmla="*/ 1347540 h 2492063"/>
              <a:gd name="connsiteX74" fmla="*/ 5032023 w 5737634"/>
              <a:gd name="connsiteY74" fmla="*/ 1616526 h 2492063"/>
              <a:gd name="connsiteX75" fmla="*/ 5442265 w 5737634"/>
              <a:gd name="connsiteY75" fmla="*/ 1718348 h 2492063"/>
              <a:gd name="connsiteX76" fmla="*/ 5737635 w 5737634"/>
              <a:gd name="connsiteY76" fmla="*/ 1656054 h 2492063"/>
              <a:gd name="connsiteX77" fmla="*/ 5737635 w 5737634"/>
              <a:gd name="connsiteY77" fmla="*/ 1659388 h 2492063"/>
              <a:gd name="connsiteX78" fmla="*/ 5590283 w 5737634"/>
              <a:gd name="connsiteY78" fmla="*/ 1742732 h 2492063"/>
              <a:gd name="connsiteX79" fmla="*/ 5158324 w 5737634"/>
              <a:gd name="connsiteY79" fmla="*/ 1759972 h 2492063"/>
              <a:gd name="connsiteX80" fmla="*/ 4853048 w 5737634"/>
              <a:gd name="connsiteY80" fmla="*/ 1624527 h 2492063"/>
              <a:gd name="connsiteX81" fmla="*/ 4731890 w 5737634"/>
              <a:gd name="connsiteY81" fmla="*/ 1534801 h 2492063"/>
              <a:gd name="connsiteX82" fmla="*/ 4386228 w 5737634"/>
              <a:gd name="connsiteY82" fmla="*/ 1357350 h 2492063"/>
              <a:gd name="connsiteX83" fmla="*/ 4060092 w 5737634"/>
              <a:gd name="connsiteY83" fmla="*/ 1490129 h 2492063"/>
              <a:gd name="connsiteX84" fmla="*/ 3824158 w 5737634"/>
              <a:gd name="connsiteY84" fmla="*/ 1739684 h 2492063"/>
              <a:gd name="connsiteX85" fmla="*/ 3211033 w 5737634"/>
              <a:gd name="connsiteY85" fmla="*/ 2252224 h 2492063"/>
              <a:gd name="connsiteX86" fmla="*/ 2422459 w 5737634"/>
              <a:gd name="connsiteY86" fmla="*/ 2421769 h 2492063"/>
              <a:gd name="connsiteX87" fmla="*/ 1645219 w 5737634"/>
              <a:gd name="connsiteY87" fmla="*/ 2060200 h 2492063"/>
              <a:gd name="connsiteX88" fmla="*/ 1349182 w 5737634"/>
              <a:gd name="connsiteY88" fmla="*/ 1689963 h 2492063"/>
              <a:gd name="connsiteX89" fmla="*/ 999900 w 5737634"/>
              <a:gd name="connsiteY89" fmla="*/ 1067409 h 2492063"/>
              <a:gd name="connsiteX90" fmla="*/ 632711 w 5737634"/>
              <a:gd name="connsiteY90" fmla="*/ 816235 h 2492063"/>
              <a:gd name="connsiteX91" fmla="*/ 306480 w 5737634"/>
              <a:gd name="connsiteY91" fmla="*/ 908723 h 2492063"/>
              <a:gd name="connsiteX92" fmla="*/ 144841 w 5737634"/>
              <a:gd name="connsiteY92" fmla="*/ 1147038 h 2492063"/>
              <a:gd name="connsiteX93" fmla="*/ 233423 w 5737634"/>
              <a:gd name="connsiteY93" fmla="*/ 1595094 h 2492063"/>
              <a:gd name="connsiteX94" fmla="*/ 422780 w 5737634"/>
              <a:gd name="connsiteY94" fmla="*/ 1706537 h 2492063"/>
              <a:gd name="connsiteX95" fmla="*/ 612232 w 5737634"/>
              <a:gd name="connsiteY95" fmla="*/ 1633671 h 2492063"/>
              <a:gd name="connsiteX96" fmla="*/ 682432 w 5737634"/>
              <a:gd name="connsiteY96" fmla="*/ 1535087 h 2492063"/>
              <a:gd name="connsiteX97" fmla="*/ 646427 w 5737634"/>
              <a:gd name="connsiteY97" fmla="*/ 1372971 h 2492063"/>
              <a:gd name="connsiteX98" fmla="*/ 515935 w 5737634"/>
              <a:gd name="connsiteY98" fmla="*/ 1322679 h 2492063"/>
              <a:gd name="connsiteX99" fmla="*/ 507838 w 5737634"/>
              <a:gd name="connsiteY99" fmla="*/ 1205903 h 2492063"/>
              <a:gd name="connsiteX100" fmla="*/ 675955 w 5737634"/>
              <a:gd name="connsiteY100" fmla="*/ 1219047 h 2492063"/>
              <a:gd name="connsiteX101" fmla="*/ 819496 w 5737634"/>
              <a:gd name="connsiteY101" fmla="*/ 1588046 h 2492063"/>
              <a:gd name="connsiteX102" fmla="*/ 682908 w 5737634"/>
              <a:gd name="connsiteY102" fmla="*/ 1761496 h 2492063"/>
              <a:gd name="connsiteX103" fmla="*/ 628806 w 5737634"/>
              <a:gd name="connsiteY103" fmla="*/ 1796167 h 2492063"/>
              <a:gd name="connsiteX104" fmla="*/ 959419 w 5737634"/>
              <a:gd name="connsiteY104" fmla="*/ 1920564 h 2492063"/>
              <a:gd name="connsiteX105" fmla="*/ 1119724 w 5737634"/>
              <a:gd name="connsiteY105" fmla="*/ 1918468 h 2492063"/>
              <a:gd name="connsiteX106" fmla="*/ 1275744 w 5737634"/>
              <a:gd name="connsiteY106" fmla="*/ 2076869 h 2492063"/>
              <a:gd name="connsiteX107" fmla="*/ 1584925 w 5737634"/>
              <a:gd name="connsiteY107" fmla="*/ 2319852 h 2492063"/>
              <a:gd name="connsiteX108" fmla="*/ 2316350 w 5737634"/>
              <a:gd name="connsiteY108" fmla="*/ 2492064 h 2492063"/>
              <a:gd name="connsiteX109" fmla="*/ 2101752 w 5737634"/>
              <a:gd name="connsiteY109" fmla="*/ 2492064 h 2492063"/>
              <a:gd name="connsiteX110" fmla="*/ 1503106 w 5737634"/>
              <a:gd name="connsiteY110" fmla="*/ 2411101 h 2492063"/>
              <a:gd name="connsiteX111" fmla="*/ 1256027 w 5737634"/>
              <a:gd name="connsiteY111" fmla="*/ 2239842 h 2492063"/>
              <a:gd name="connsiteX112" fmla="*/ 1078195 w 5737634"/>
              <a:gd name="connsiteY112" fmla="*/ 2065153 h 2492063"/>
              <a:gd name="connsiteX113" fmla="*/ 1013711 w 5737634"/>
              <a:gd name="connsiteY113" fmla="*/ 2048675 h 2492063"/>
              <a:gd name="connsiteX114" fmla="*/ 801780 w 5737634"/>
              <a:gd name="connsiteY114" fmla="*/ 2036197 h 2492063"/>
              <a:gd name="connsiteX115" fmla="*/ 491074 w 5737634"/>
              <a:gd name="connsiteY115" fmla="*/ 1831219 h 2492063"/>
              <a:gd name="connsiteX116" fmla="*/ 164462 w 5737634"/>
              <a:gd name="connsiteY116" fmla="*/ 1712252 h 2492063"/>
              <a:gd name="connsiteX117" fmla="*/ 61 w 5737634"/>
              <a:gd name="connsiteY117" fmla="*/ 1225715 h 2492063"/>
              <a:gd name="connsiteX118" fmla="*/ 159128 w 5737634"/>
              <a:gd name="connsiteY118" fmla="*/ 857097 h 2492063"/>
              <a:gd name="connsiteX119" fmla="*/ 576799 w 5737634"/>
              <a:gd name="connsiteY119" fmla="*/ 660978 h 2492063"/>
              <a:gd name="connsiteX120" fmla="*/ 896173 w 5737634"/>
              <a:gd name="connsiteY120" fmla="*/ 738606 h 2492063"/>
              <a:gd name="connsiteX121" fmla="*/ 888743 w 5737634"/>
              <a:gd name="connsiteY121" fmla="*/ 581444 h 2492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5737634" h="2492063">
                <a:moveTo>
                  <a:pt x="888743" y="581444"/>
                </a:moveTo>
                <a:cubicBezTo>
                  <a:pt x="917890" y="278930"/>
                  <a:pt x="1186780" y="19374"/>
                  <a:pt x="1490247" y="1181"/>
                </a:cubicBezTo>
                <a:cubicBezTo>
                  <a:pt x="1630169" y="-8630"/>
                  <a:pt x="1776473" y="42900"/>
                  <a:pt x="1871437" y="147961"/>
                </a:cubicBezTo>
                <a:cubicBezTo>
                  <a:pt x="1971450" y="257689"/>
                  <a:pt x="2007264" y="410946"/>
                  <a:pt x="2008312" y="556012"/>
                </a:cubicBezTo>
                <a:cubicBezTo>
                  <a:pt x="2131279" y="484479"/>
                  <a:pt x="2281584" y="442093"/>
                  <a:pt x="2422173" y="481717"/>
                </a:cubicBezTo>
                <a:cubicBezTo>
                  <a:pt x="2564096" y="513816"/>
                  <a:pt x="2680015" y="622116"/>
                  <a:pt x="2738212" y="753465"/>
                </a:cubicBezTo>
                <a:cubicBezTo>
                  <a:pt x="2826700" y="728415"/>
                  <a:pt x="2923950" y="719271"/>
                  <a:pt x="3011866" y="751846"/>
                </a:cubicBezTo>
                <a:cubicBezTo>
                  <a:pt x="3095686" y="779850"/>
                  <a:pt x="3164837" y="845191"/>
                  <a:pt x="3255515" y="853287"/>
                </a:cubicBezTo>
                <a:cubicBezTo>
                  <a:pt x="3390484" y="869385"/>
                  <a:pt x="3517738" y="804900"/>
                  <a:pt x="3628705" y="735463"/>
                </a:cubicBezTo>
                <a:cubicBezTo>
                  <a:pt x="3817490" y="624973"/>
                  <a:pt x="4043899" y="583063"/>
                  <a:pt x="4260498" y="610019"/>
                </a:cubicBezTo>
                <a:cubicBezTo>
                  <a:pt x="4494241" y="637451"/>
                  <a:pt x="4716079" y="753275"/>
                  <a:pt x="4872574" y="929106"/>
                </a:cubicBezTo>
                <a:cubicBezTo>
                  <a:pt x="4944012" y="1007878"/>
                  <a:pt x="4999448" y="1099318"/>
                  <a:pt x="5067837" y="1180566"/>
                </a:cubicBezTo>
                <a:cubicBezTo>
                  <a:pt x="5162039" y="1290485"/>
                  <a:pt x="5279197" y="1376972"/>
                  <a:pt x="5395211" y="1462125"/>
                </a:cubicBezTo>
                <a:cubicBezTo>
                  <a:pt x="5251384" y="1411167"/>
                  <a:pt x="5129273" y="1313821"/>
                  <a:pt x="5016307" y="1213713"/>
                </a:cubicBezTo>
                <a:cubicBezTo>
                  <a:pt x="4947536" y="1154944"/>
                  <a:pt x="4893720" y="1081887"/>
                  <a:pt x="4832379" y="1016165"/>
                </a:cubicBezTo>
                <a:cubicBezTo>
                  <a:pt x="4729795" y="917010"/>
                  <a:pt x="4610161" y="832618"/>
                  <a:pt x="4476239" y="781755"/>
                </a:cubicBezTo>
                <a:cubicBezTo>
                  <a:pt x="4162962" y="664407"/>
                  <a:pt x="3797392" y="736225"/>
                  <a:pt x="3532216" y="933583"/>
                </a:cubicBezTo>
                <a:cubicBezTo>
                  <a:pt x="3468494" y="979684"/>
                  <a:pt x="3388389" y="1001306"/>
                  <a:pt x="3310189" y="997305"/>
                </a:cubicBezTo>
                <a:cubicBezTo>
                  <a:pt x="3224654" y="992067"/>
                  <a:pt x="3142263" y="963968"/>
                  <a:pt x="3065872" y="926249"/>
                </a:cubicBezTo>
                <a:cubicBezTo>
                  <a:pt x="2977576" y="881386"/>
                  <a:pt x="2872705" y="878814"/>
                  <a:pt x="2778694" y="906056"/>
                </a:cubicBezTo>
                <a:cubicBezTo>
                  <a:pt x="2780599" y="970826"/>
                  <a:pt x="2786123" y="1036834"/>
                  <a:pt x="2769550" y="1100366"/>
                </a:cubicBezTo>
                <a:cubicBezTo>
                  <a:pt x="2741070" y="1224096"/>
                  <a:pt x="2653535" y="1340491"/>
                  <a:pt x="2528567" y="1377734"/>
                </a:cubicBezTo>
                <a:cubicBezTo>
                  <a:pt x="2451319" y="1400308"/>
                  <a:pt x="2361118" y="1401737"/>
                  <a:pt x="2291395" y="1356684"/>
                </a:cubicBezTo>
                <a:cubicBezTo>
                  <a:pt x="2212147" y="1303439"/>
                  <a:pt x="2172237" y="1204379"/>
                  <a:pt x="2176809" y="1110939"/>
                </a:cubicBezTo>
                <a:cubicBezTo>
                  <a:pt x="2177476" y="1035120"/>
                  <a:pt x="2221005" y="965682"/>
                  <a:pt x="2277774" y="918153"/>
                </a:cubicBezTo>
                <a:cubicBezTo>
                  <a:pt x="2295871" y="903198"/>
                  <a:pt x="2319017" y="887101"/>
                  <a:pt x="2343687" y="895959"/>
                </a:cubicBezTo>
                <a:cubicBezTo>
                  <a:pt x="2367214" y="916724"/>
                  <a:pt x="2381882" y="952347"/>
                  <a:pt x="2368357" y="982542"/>
                </a:cubicBezTo>
                <a:cubicBezTo>
                  <a:pt x="2349973" y="1010736"/>
                  <a:pt x="2315112" y="1028071"/>
                  <a:pt x="2307968" y="1063218"/>
                </a:cubicBezTo>
                <a:cubicBezTo>
                  <a:pt x="2289680" y="1141800"/>
                  <a:pt x="2360737" y="1227144"/>
                  <a:pt x="2441985" y="1221429"/>
                </a:cubicBezTo>
                <a:cubicBezTo>
                  <a:pt x="2534949" y="1215047"/>
                  <a:pt x="2616959" y="1142466"/>
                  <a:pt x="2641534" y="1053598"/>
                </a:cubicBezTo>
                <a:cubicBezTo>
                  <a:pt x="2666775" y="967302"/>
                  <a:pt x="2649439" y="872337"/>
                  <a:pt x="2605815" y="794899"/>
                </a:cubicBezTo>
                <a:cubicBezTo>
                  <a:pt x="2563429" y="721747"/>
                  <a:pt x="2498944" y="655548"/>
                  <a:pt x="2415315" y="632784"/>
                </a:cubicBezTo>
                <a:cubicBezTo>
                  <a:pt x="2317017" y="605447"/>
                  <a:pt x="2210337" y="621735"/>
                  <a:pt x="2118706" y="664026"/>
                </a:cubicBezTo>
                <a:cubicBezTo>
                  <a:pt x="2050793" y="696315"/>
                  <a:pt x="1987547" y="746417"/>
                  <a:pt x="1956210" y="816426"/>
                </a:cubicBezTo>
                <a:cubicBezTo>
                  <a:pt x="1900679" y="934631"/>
                  <a:pt x="1885820" y="1069410"/>
                  <a:pt x="1902203" y="1198188"/>
                </a:cubicBezTo>
                <a:cubicBezTo>
                  <a:pt x="1922777" y="1357731"/>
                  <a:pt x="1985166" y="1517561"/>
                  <a:pt x="2102133" y="1631194"/>
                </a:cubicBezTo>
                <a:cubicBezTo>
                  <a:pt x="2225005" y="1746161"/>
                  <a:pt x="2386168" y="1826647"/>
                  <a:pt x="2556190" y="1832648"/>
                </a:cubicBezTo>
                <a:cubicBezTo>
                  <a:pt x="2746785" y="1843125"/>
                  <a:pt x="2931284" y="1772069"/>
                  <a:pt x="3093685" y="1677962"/>
                </a:cubicBezTo>
                <a:cubicBezTo>
                  <a:pt x="3354385" y="1527753"/>
                  <a:pt x="3562411" y="1305725"/>
                  <a:pt x="3808156" y="1134656"/>
                </a:cubicBezTo>
                <a:cubicBezTo>
                  <a:pt x="3917312" y="1059313"/>
                  <a:pt x="4037137" y="996067"/>
                  <a:pt x="4167153" y="966444"/>
                </a:cubicBezTo>
                <a:cubicBezTo>
                  <a:pt x="4247354" y="950252"/>
                  <a:pt x="4331078" y="936536"/>
                  <a:pt x="4411946" y="957586"/>
                </a:cubicBezTo>
                <a:cubicBezTo>
                  <a:pt x="4564250" y="993400"/>
                  <a:pt x="4690647" y="1093698"/>
                  <a:pt x="4804947" y="1195997"/>
                </a:cubicBezTo>
                <a:cubicBezTo>
                  <a:pt x="4882480" y="1264672"/>
                  <a:pt x="4952394" y="1342015"/>
                  <a:pt x="5035642" y="1404213"/>
                </a:cubicBezTo>
                <a:cubicBezTo>
                  <a:pt x="5173755" y="1512036"/>
                  <a:pt x="5341109" y="1593666"/>
                  <a:pt x="5519227" y="1596428"/>
                </a:cubicBezTo>
                <a:cubicBezTo>
                  <a:pt x="5428453" y="1644243"/>
                  <a:pt x="5320916" y="1613478"/>
                  <a:pt x="5231762" y="1576806"/>
                </a:cubicBezTo>
                <a:cubicBezTo>
                  <a:pt x="5057169" y="1500797"/>
                  <a:pt x="4905721" y="1381068"/>
                  <a:pt x="4767514" y="1251909"/>
                </a:cubicBezTo>
                <a:cubicBezTo>
                  <a:pt x="4655595" y="1149896"/>
                  <a:pt x="4510815" y="1080554"/>
                  <a:pt x="4358224" y="1073410"/>
                </a:cubicBezTo>
                <a:cubicBezTo>
                  <a:pt x="4142102" y="1060932"/>
                  <a:pt x="3932647" y="1158087"/>
                  <a:pt x="3773199" y="1298772"/>
                </a:cubicBezTo>
                <a:cubicBezTo>
                  <a:pt x="3674234" y="1390212"/>
                  <a:pt x="3582699" y="1489557"/>
                  <a:pt x="3480400" y="1577473"/>
                </a:cubicBezTo>
                <a:cubicBezTo>
                  <a:pt x="3279899" y="1753209"/>
                  <a:pt x="3049204" y="1910372"/>
                  <a:pt x="2783551" y="1963140"/>
                </a:cubicBezTo>
                <a:cubicBezTo>
                  <a:pt x="2414648" y="2042579"/>
                  <a:pt x="2003359" y="1844459"/>
                  <a:pt x="1842100" y="1501845"/>
                </a:cubicBezTo>
                <a:cubicBezTo>
                  <a:pt x="1761233" y="1336491"/>
                  <a:pt x="1745041" y="1146276"/>
                  <a:pt x="1773806" y="966063"/>
                </a:cubicBezTo>
                <a:cubicBezTo>
                  <a:pt x="1698178" y="992638"/>
                  <a:pt x="1613691" y="1003878"/>
                  <a:pt x="1536538" y="976827"/>
                </a:cubicBezTo>
                <a:cubicBezTo>
                  <a:pt x="1467292" y="953776"/>
                  <a:pt x="1415380" y="893292"/>
                  <a:pt x="1394044" y="824617"/>
                </a:cubicBezTo>
                <a:cubicBezTo>
                  <a:pt x="1363755" y="732987"/>
                  <a:pt x="1371565" y="619830"/>
                  <a:pt x="1439669" y="546487"/>
                </a:cubicBezTo>
                <a:cubicBezTo>
                  <a:pt x="1474150" y="513054"/>
                  <a:pt x="1515012" y="477145"/>
                  <a:pt x="1565399" y="474954"/>
                </a:cubicBezTo>
                <a:cubicBezTo>
                  <a:pt x="1601880" y="480193"/>
                  <a:pt x="1606261" y="528390"/>
                  <a:pt x="1600356" y="557346"/>
                </a:cubicBezTo>
                <a:cubicBezTo>
                  <a:pt x="1582163" y="591636"/>
                  <a:pt x="1538348" y="603732"/>
                  <a:pt x="1522918" y="640213"/>
                </a:cubicBezTo>
                <a:cubicBezTo>
                  <a:pt x="1490247" y="713460"/>
                  <a:pt x="1544063" y="807663"/>
                  <a:pt x="1621978" y="821569"/>
                </a:cubicBezTo>
                <a:cubicBezTo>
                  <a:pt x="1685319" y="831189"/>
                  <a:pt x="1751994" y="806710"/>
                  <a:pt x="1795999" y="760609"/>
                </a:cubicBezTo>
                <a:cubicBezTo>
                  <a:pt x="1851340" y="705459"/>
                  <a:pt x="1873533" y="625068"/>
                  <a:pt x="1876200" y="548868"/>
                </a:cubicBezTo>
                <a:cubicBezTo>
                  <a:pt x="1877629" y="435330"/>
                  <a:pt x="1834766" y="317697"/>
                  <a:pt x="1747993" y="241973"/>
                </a:cubicBezTo>
                <a:cubicBezTo>
                  <a:pt x="1685224" y="187299"/>
                  <a:pt x="1600070" y="166344"/>
                  <a:pt x="1518441" y="165392"/>
                </a:cubicBezTo>
                <a:cubicBezTo>
                  <a:pt x="1399188" y="166154"/>
                  <a:pt x="1278316" y="207111"/>
                  <a:pt x="1189352" y="287693"/>
                </a:cubicBezTo>
                <a:cubicBezTo>
                  <a:pt x="1138965" y="338842"/>
                  <a:pt x="1102579" y="402755"/>
                  <a:pt x="1077433" y="469716"/>
                </a:cubicBezTo>
                <a:cubicBezTo>
                  <a:pt x="1028951" y="598303"/>
                  <a:pt x="1030570" y="740035"/>
                  <a:pt x="1051144" y="874147"/>
                </a:cubicBezTo>
                <a:cubicBezTo>
                  <a:pt x="1053430" y="911009"/>
                  <a:pt x="1082958" y="935774"/>
                  <a:pt x="1101341" y="965111"/>
                </a:cubicBezTo>
                <a:cubicBezTo>
                  <a:pt x="1244692" y="1177614"/>
                  <a:pt x="1334323" y="1421739"/>
                  <a:pt x="1484437" y="1630051"/>
                </a:cubicBezTo>
                <a:cubicBezTo>
                  <a:pt x="1628264" y="1832362"/>
                  <a:pt x="1802762" y="2017909"/>
                  <a:pt x="2017265" y="2145925"/>
                </a:cubicBezTo>
                <a:cubicBezTo>
                  <a:pt x="2201098" y="2256701"/>
                  <a:pt x="2417315" y="2317471"/>
                  <a:pt x="2632485" y="2304802"/>
                </a:cubicBezTo>
                <a:cubicBezTo>
                  <a:pt x="2870800" y="2290515"/>
                  <a:pt x="3097972" y="2193264"/>
                  <a:pt x="3289424" y="2053723"/>
                </a:cubicBezTo>
                <a:cubicBezTo>
                  <a:pt x="3538217" y="1876272"/>
                  <a:pt x="3713096" y="1619002"/>
                  <a:pt x="3946268" y="1423930"/>
                </a:cubicBezTo>
                <a:cubicBezTo>
                  <a:pt x="4056472" y="1331538"/>
                  <a:pt x="4181726" y="1244955"/>
                  <a:pt x="4327554" y="1224858"/>
                </a:cubicBezTo>
                <a:cubicBezTo>
                  <a:pt x="4454141" y="1205427"/>
                  <a:pt x="4581681" y="1260672"/>
                  <a:pt x="4671978" y="1347540"/>
                </a:cubicBezTo>
                <a:cubicBezTo>
                  <a:pt x="4779515" y="1452410"/>
                  <a:pt x="4897625" y="1548327"/>
                  <a:pt x="5032023" y="1616526"/>
                </a:cubicBezTo>
                <a:cubicBezTo>
                  <a:pt x="5158420" y="1681010"/>
                  <a:pt x="5299294" y="1723110"/>
                  <a:pt x="5442265" y="1718348"/>
                </a:cubicBezTo>
                <a:cubicBezTo>
                  <a:pt x="5544087" y="1720729"/>
                  <a:pt x="5643242" y="1691773"/>
                  <a:pt x="5737635" y="1656054"/>
                </a:cubicBezTo>
                <a:lnTo>
                  <a:pt x="5737635" y="1659388"/>
                </a:lnTo>
                <a:cubicBezTo>
                  <a:pt x="5689915" y="1689487"/>
                  <a:pt x="5643337" y="1722348"/>
                  <a:pt x="5590283" y="1742732"/>
                </a:cubicBezTo>
                <a:cubicBezTo>
                  <a:pt x="5453504" y="1797024"/>
                  <a:pt x="5299771" y="1794072"/>
                  <a:pt x="5158324" y="1759972"/>
                </a:cubicBezTo>
                <a:cubicBezTo>
                  <a:pt x="5049739" y="1732921"/>
                  <a:pt x="4947917" y="1683296"/>
                  <a:pt x="4853048" y="1624527"/>
                </a:cubicBezTo>
                <a:cubicBezTo>
                  <a:pt x="4810852" y="1597285"/>
                  <a:pt x="4766180" y="1572330"/>
                  <a:pt x="4731890" y="1534801"/>
                </a:cubicBezTo>
                <a:cubicBezTo>
                  <a:pt x="4639212" y="1442409"/>
                  <a:pt x="4520626" y="1364113"/>
                  <a:pt x="4386228" y="1357350"/>
                </a:cubicBezTo>
                <a:cubicBezTo>
                  <a:pt x="4264308" y="1352874"/>
                  <a:pt x="4151246" y="1413834"/>
                  <a:pt x="4060092" y="1490129"/>
                </a:cubicBezTo>
                <a:cubicBezTo>
                  <a:pt x="3971605" y="1563376"/>
                  <a:pt x="3897405" y="1651673"/>
                  <a:pt x="3824158" y="1739684"/>
                </a:cubicBezTo>
                <a:cubicBezTo>
                  <a:pt x="3650422" y="1942947"/>
                  <a:pt x="3447444" y="2124970"/>
                  <a:pt x="3211033" y="2252224"/>
                </a:cubicBezTo>
                <a:cubicBezTo>
                  <a:pt x="2971765" y="2382145"/>
                  <a:pt x="2694779" y="2450249"/>
                  <a:pt x="2422459" y="2421769"/>
                </a:cubicBezTo>
                <a:cubicBezTo>
                  <a:pt x="2132041" y="2393766"/>
                  <a:pt x="1856293" y="2260130"/>
                  <a:pt x="1645219" y="2060200"/>
                </a:cubicBezTo>
                <a:cubicBezTo>
                  <a:pt x="1528633" y="1952377"/>
                  <a:pt x="1435192" y="1822647"/>
                  <a:pt x="1349182" y="1689963"/>
                </a:cubicBezTo>
                <a:cubicBezTo>
                  <a:pt x="1220118" y="1489653"/>
                  <a:pt x="1119343" y="1273245"/>
                  <a:pt x="999900" y="1067409"/>
                </a:cubicBezTo>
                <a:cubicBezTo>
                  <a:pt x="921414" y="936155"/>
                  <a:pt x="784349" y="840238"/>
                  <a:pt x="632711" y="816235"/>
                </a:cubicBezTo>
                <a:cubicBezTo>
                  <a:pt x="517268" y="797280"/>
                  <a:pt x="395443" y="833380"/>
                  <a:pt x="306480" y="908723"/>
                </a:cubicBezTo>
                <a:cubicBezTo>
                  <a:pt x="232661" y="971588"/>
                  <a:pt x="173130" y="1053693"/>
                  <a:pt x="144841" y="1147038"/>
                </a:cubicBezTo>
                <a:cubicBezTo>
                  <a:pt x="100454" y="1298962"/>
                  <a:pt x="134649" y="1471460"/>
                  <a:pt x="233423" y="1595094"/>
                </a:cubicBezTo>
                <a:cubicBezTo>
                  <a:pt x="280096" y="1653292"/>
                  <a:pt x="347152" y="1699203"/>
                  <a:pt x="422780" y="1706537"/>
                </a:cubicBezTo>
                <a:cubicBezTo>
                  <a:pt x="492979" y="1712442"/>
                  <a:pt x="561083" y="1679772"/>
                  <a:pt x="612232" y="1633671"/>
                </a:cubicBezTo>
                <a:cubicBezTo>
                  <a:pt x="641950" y="1606334"/>
                  <a:pt x="674431" y="1576521"/>
                  <a:pt x="682432" y="1535087"/>
                </a:cubicBezTo>
                <a:cubicBezTo>
                  <a:pt x="692814" y="1479556"/>
                  <a:pt x="683098" y="1417358"/>
                  <a:pt x="646427" y="1372971"/>
                </a:cubicBezTo>
                <a:cubicBezTo>
                  <a:pt x="613090" y="1334395"/>
                  <a:pt x="553844" y="1354302"/>
                  <a:pt x="515935" y="1322679"/>
                </a:cubicBezTo>
                <a:cubicBezTo>
                  <a:pt x="474120" y="1300867"/>
                  <a:pt x="466024" y="1231239"/>
                  <a:pt x="507838" y="1205903"/>
                </a:cubicBezTo>
                <a:cubicBezTo>
                  <a:pt x="560512" y="1176852"/>
                  <a:pt x="625948" y="1191044"/>
                  <a:pt x="675955" y="1219047"/>
                </a:cubicBezTo>
                <a:cubicBezTo>
                  <a:pt x="799875" y="1291056"/>
                  <a:pt x="856739" y="1451934"/>
                  <a:pt x="819496" y="1588046"/>
                </a:cubicBezTo>
                <a:cubicBezTo>
                  <a:pt x="799684" y="1661103"/>
                  <a:pt x="748535" y="1724444"/>
                  <a:pt x="682908" y="1761496"/>
                </a:cubicBezTo>
                <a:cubicBezTo>
                  <a:pt x="664239" y="1772164"/>
                  <a:pt x="646141" y="1783499"/>
                  <a:pt x="628806" y="1796167"/>
                </a:cubicBezTo>
                <a:cubicBezTo>
                  <a:pt x="705196" y="1896561"/>
                  <a:pt x="841690" y="1915992"/>
                  <a:pt x="959419" y="1920564"/>
                </a:cubicBezTo>
                <a:cubicBezTo>
                  <a:pt x="1012949" y="1929708"/>
                  <a:pt x="1072195" y="1876082"/>
                  <a:pt x="1119724" y="1918468"/>
                </a:cubicBezTo>
                <a:cubicBezTo>
                  <a:pt x="1173541" y="1969332"/>
                  <a:pt x="1220023" y="2027720"/>
                  <a:pt x="1275744" y="2076869"/>
                </a:cubicBezTo>
                <a:cubicBezTo>
                  <a:pt x="1372613" y="2165071"/>
                  <a:pt x="1465006" y="2262511"/>
                  <a:pt x="1584925" y="2319852"/>
                </a:cubicBezTo>
                <a:cubicBezTo>
                  <a:pt x="1813049" y="2430532"/>
                  <a:pt x="2069462" y="2452630"/>
                  <a:pt x="2316350" y="2492064"/>
                </a:cubicBezTo>
                <a:lnTo>
                  <a:pt x="2101752" y="2492064"/>
                </a:lnTo>
                <a:cubicBezTo>
                  <a:pt x="1901251" y="2479110"/>
                  <a:pt x="1693606" y="2484539"/>
                  <a:pt x="1503106" y="2411101"/>
                </a:cubicBezTo>
                <a:cubicBezTo>
                  <a:pt x="1407570" y="2375287"/>
                  <a:pt x="1332799" y="2304231"/>
                  <a:pt x="1256027" y="2239842"/>
                </a:cubicBezTo>
                <a:cubicBezTo>
                  <a:pt x="1190305" y="2188312"/>
                  <a:pt x="1147633" y="2112397"/>
                  <a:pt x="1078195" y="2065153"/>
                </a:cubicBezTo>
                <a:cubicBezTo>
                  <a:pt x="1059431" y="2052009"/>
                  <a:pt x="1036285" y="2047056"/>
                  <a:pt x="1013711" y="2048675"/>
                </a:cubicBezTo>
                <a:cubicBezTo>
                  <a:pt x="942940" y="2052675"/>
                  <a:pt x="870836" y="2054009"/>
                  <a:pt x="801780" y="2036197"/>
                </a:cubicBezTo>
                <a:cubicBezTo>
                  <a:pt x="679098" y="2003622"/>
                  <a:pt x="576133" y="1922659"/>
                  <a:pt x="491074" y="1831219"/>
                </a:cubicBezTo>
                <a:cubicBezTo>
                  <a:pt x="370774" y="1852174"/>
                  <a:pt x="245044" y="1802358"/>
                  <a:pt x="164462" y="1712252"/>
                </a:cubicBezTo>
                <a:cubicBezTo>
                  <a:pt x="45495" y="1581569"/>
                  <a:pt x="-1940" y="1399356"/>
                  <a:pt x="61" y="1225715"/>
                </a:cubicBezTo>
                <a:cubicBezTo>
                  <a:pt x="2251" y="1087983"/>
                  <a:pt x="63402" y="954919"/>
                  <a:pt x="159128" y="857097"/>
                </a:cubicBezTo>
                <a:cubicBezTo>
                  <a:pt x="267618" y="742702"/>
                  <a:pt x="419827" y="672789"/>
                  <a:pt x="576799" y="660978"/>
                </a:cubicBezTo>
                <a:cubicBezTo>
                  <a:pt x="687194" y="654691"/>
                  <a:pt x="805780" y="669645"/>
                  <a:pt x="896173" y="738606"/>
                </a:cubicBezTo>
                <a:cubicBezTo>
                  <a:pt x="888838" y="686695"/>
                  <a:pt x="882838" y="633927"/>
                  <a:pt x="888743" y="581444"/>
                </a:cubicBezTo>
                <a:close/>
              </a:path>
            </a:pathLst>
          </a:custGeom>
          <a:solidFill>
            <a:srgbClr val="7C182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latin typeface="汉仪大宋简" pitchFamily="49" charset="-122"/>
              <a:ea typeface="汉仪大宋简" pitchFamily="49" charset="-122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5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912071" y="3982360"/>
            <a:ext cx="2256348" cy="2088000"/>
            <a:chOff x="4912071" y="3942019"/>
            <a:chExt cx="2256348" cy="2088000"/>
          </a:xfrm>
        </p:grpSpPr>
        <p:sp>
          <p:nvSpPr>
            <p:cNvPr id="2" name="椭圆 1"/>
            <p:cNvSpPr>
              <a:spLocks noChangeAspect="1"/>
            </p:cNvSpPr>
            <p:nvPr/>
          </p:nvSpPr>
          <p:spPr>
            <a:xfrm>
              <a:off x="5052000" y="3942019"/>
              <a:ext cx="2088000" cy="2088000"/>
            </a:xfrm>
            <a:prstGeom prst="ellipse">
              <a:avLst/>
            </a:prstGeom>
            <a:solidFill>
              <a:srgbClr val="94142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大宋简" pitchFamily="49" charset="-122"/>
                <a:ea typeface="汉仪大宋简" pitchFamily="49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12071" y="3953170"/>
              <a:ext cx="2256348" cy="1955502"/>
            </a:xfrm>
            <a:prstGeom prst="rect">
              <a:avLst/>
            </a:prstGeom>
          </p:spPr>
        </p:pic>
      </p:grpSp>
      <p:sp>
        <p:nvSpPr>
          <p:cNvPr id="14" name="文本框 13" descr="e7d195523061f1c0092ce48a5fc95870a0687ac45bc8b2caB227BFDC40F9DB2B7A559DE97B8BDC6E716585DDCE188C7BF488BAA08C98985C74A3E1B5E305210FABE6A8AE2A6A8AB67019A6860E9B7AF5159397336B0ABBE29A758D929466F82B2D51184BE6FFFF85A1EF7C3DE9210637568495AD1229F6FAC4D60A45E9E2A28747B1FF9F0B6DD3F6"/>
          <p:cNvSpPr txBox="1"/>
          <p:nvPr/>
        </p:nvSpPr>
        <p:spPr>
          <a:xfrm>
            <a:off x="4211563" y="1105944"/>
            <a:ext cx="3768874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3200" b="1" dirty="0">
                <a:solidFill>
                  <a:srgbClr val="7E0000"/>
                </a:solidFill>
                <a:latin typeface="汉仪大宋简" pitchFamily="49" charset="-122"/>
                <a:ea typeface="汉仪大宋简" pitchFamily="49" charset="-122"/>
              </a:rPr>
              <a:t>单击添加大标题</a:t>
            </a:r>
          </a:p>
        </p:txBody>
      </p:sp>
      <p:sp>
        <p:nvSpPr>
          <p:cNvPr id="16" name="文本框 21"/>
          <p:cNvSpPr txBox="1"/>
          <p:nvPr/>
        </p:nvSpPr>
        <p:spPr>
          <a:xfrm>
            <a:off x="3133495" y="2072638"/>
            <a:ext cx="5898996" cy="1025351"/>
          </a:xfrm>
          <a:prstGeom prst="rect">
            <a:avLst/>
          </a:prstGeom>
        </p:spPr>
        <p:txBody>
          <a:bodyPr vert="horz"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400" kern="1500" dirty="0">
                <a:solidFill>
                  <a:schemeClr val="bg2">
                    <a:lumMod val="10000"/>
                  </a:schemeClr>
                </a:solidFill>
                <a:latin typeface="汉仪大宋简" pitchFamily="49" charset="-122"/>
                <a:ea typeface="汉仪大宋简" pitchFamily="49" charset="-122"/>
                <a:cs typeface="思源宋体 CN Light" panose="02020300000000000000" pitchFamily="18" charset="-122"/>
                <a:sym typeface="+mn-ea"/>
              </a:rPr>
              <a:t>单击此处输入你的正文，文字是您思想的提炼，为了最终演示发布的良好效果，请尽量言简意赅的阐述观点，单击此处输入你的正文，文字是您思想的提炼，为了最终演示发布的良好效果，请尽量言简意赅的阐述观点，</a:t>
            </a:r>
            <a:endParaRPr lang="zh-CN" altLang="en-US" sz="1400" kern="1500" spc="150" dirty="0">
              <a:solidFill>
                <a:schemeClr val="bg2">
                  <a:lumMod val="10000"/>
                </a:schemeClr>
              </a:solidFill>
              <a:latin typeface="汉仪大宋简" pitchFamily="49" charset="-122"/>
              <a:ea typeface="汉仪大宋简" pitchFamily="49" charset="-122"/>
              <a:cs typeface="+mn-ea"/>
              <a:sym typeface="+mn-lt"/>
            </a:endParaRPr>
          </a:p>
          <a:p>
            <a:pPr algn="ctr" fontAlgn="auto">
              <a:lnSpc>
                <a:spcPct val="150000"/>
              </a:lnSpc>
            </a:pPr>
            <a:endParaRPr lang="zh-CN" altLang="en-US" sz="1400" kern="1500" spc="150" dirty="0">
              <a:solidFill>
                <a:schemeClr val="bg2">
                  <a:lumMod val="10000"/>
                </a:schemeClr>
              </a:solidFill>
              <a:latin typeface="汉仪大宋简" pitchFamily="49" charset="-122"/>
              <a:ea typeface="汉仪大宋简" pitchFamily="49" charset="-122"/>
              <a:cs typeface="+mn-ea"/>
              <a:sym typeface="+mn-lt"/>
            </a:endParaRPr>
          </a:p>
          <a:p>
            <a:pPr fontAlgn="auto">
              <a:lnSpc>
                <a:spcPct val="150000"/>
              </a:lnSpc>
            </a:pPr>
            <a:endParaRPr lang="zh-CN" altLang="en-US" sz="1400" kern="1500" spc="150" dirty="0">
              <a:solidFill>
                <a:schemeClr val="bg2">
                  <a:lumMod val="10000"/>
                </a:schemeClr>
              </a:solidFill>
              <a:latin typeface="汉仪大宋简" pitchFamily="49" charset="-122"/>
              <a:ea typeface="汉仪大宋简" pitchFamily="49" charset="-122"/>
              <a:cs typeface="+mn-ea"/>
              <a:sym typeface="+mn-lt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4099932" y="4995746"/>
            <a:ext cx="680227" cy="0"/>
          </a:xfrm>
          <a:prstGeom prst="line">
            <a:avLst/>
          </a:prstGeom>
          <a:ln cap="rnd"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7300210" y="4984595"/>
            <a:ext cx="680227" cy="0"/>
          </a:xfrm>
          <a:prstGeom prst="line">
            <a:avLst/>
          </a:prstGeom>
          <a:ln cap="rnd"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9429971" y="4984595"/>
            <a:ext cx="680227" cy="0"/>
          </a:xfrm>
          <a:prstGeom prst="line">
            <a:avLst/>
          </a:prstGeom>
          <a:ln cap="rnd"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2091" y="0"/>
            <a:ext cx="1819909" cy="3947532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 rot="5400000">
            <a:off x="510373" y="-342764"/>
            <a:ext cx="178419" cy="863947"/>
          </a:xfrm>
          <a:prstGeom prst="rect">
            <a:avLst/>
          </a:prstGeom>
          <a:solidFill>
            <a:srgbClr val="7C1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大宋简" pitchFamily="49" charset="-122"/>
              <a:ea typeface="汉仪大宋简" pitchFamily="49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76418" y="17841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印品灵秀体（非商用）" pitchFamily="2" charset="-122"/>
                <a:ea typeface="印品灵秀体（非商用）" pitchFamily="2" charset="-122"/>
              </a:rPr>
              <a:t>壹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2453268" y="4995746"/>
            <a:ext cx="680227" cy="0"/>
          </a:xfrm>
          <a:prstGeom prst="line">
            <a:avLst/>
          </a:prstGeom>
          <a:ln cap="rnd"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1590908" y="4590152"/>
            <a:ext cx="702526" cy="702526"/>
            <a:chOff x="1590908" y="4590152"/>
            <a:chExt cx="702526" cy="702526"/>
          </a:xfrm>
        </p:grpSpPr>
        <p:sp>
          <p:nvSpPr>
            <p:cNvPr id="10" name="椭圆 9"/>
            <p:cNvSpPr/>
            <p:nvPr/>
          </p:nvSpPr>
          <p:spPr>
            <a:xfrm>
              <a:off x="1590908" y="4590152"/>
              <a:ext cx="702526" cy="702526"/>
            </a:xfrm>
            <a:prstGeom prst="ellipse">
              <a:avLst/>
            </a:prstGeom>
            <a:noFill/>
            <a:ln w="19050">
              <a:solidFill>
                <a:srgbClr val="9414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大宋简" pitchFamily="49" charset="-122"/>
                <a:ea typeface="汉仪大宋简" pitchFamily="49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659547" y="4722985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/>
                  </a:solidFill>
                  <a:latin typeface="印品灵秀体（非商用）" pitchFamily="2" charset="-122"/>
                  <a:ea typeface="印品灵秀体（非商用）" pitchFamily="2" charset="-122"/>
                </a:rPr>
                <a:t>佳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33854" y="4590152"/>
            <a:ext cx="702526" cy="702526"/>
            <a:chOff x="3233854" y="4590152"/>
            <a:chExt cx="702526" cy="702526"/>
          </a:xfrm>
        </p:grpSpPr>
        <p:sp>
          <p:nvSpPr>
            <p:cNvPr id="9" name="椭圆 8"/>
            <p:cNvSpPr/>
            <p:nvPr/>
          </p:nvSpPr>
          <p:spPr>
            <a:xfrm>
              <a:off x="3233854" y="4590152"/>
              <a:ext cx="702526" cy="702526"/>
            </a:xfrm>
            <a:prstGeom prst="ellipse">
              <a:avLst/>
            </a:prstGeom>
            <a:solidFill>
              <a:srgbClr val="9414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大宋简" pitchFamily="49" charset="-122"/>
                <a:ea typeface="汉仪大宋简" pitchFamily="49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3273424" y="473413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rgbClr val="FCF7F3"/>
                  </a:solidFill>
                  <a:latin typeface="印品灵秀体（非商用）" pitchFamily="2" charset="-122"/>
                  <a:ea typeface="印品灵秀体（非商用）" pitchFamily="2" charset="-122"/>
                </a:rPr>
                <a:t>偶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0378683" y="4590152"/>
            <a:ext cx="702526" cy="702526"/>
            <a:chOff x="10378683" y="4590152"/>
            <a:chExt cx="702526" cy="702526"/>
          </a:xfrm>
        </p:grpSpPr>
        <p:sp>
          <p:nvSpPr>
            <p:cNvPr id="12" name="椭圆 11"/>
            <p:cNvSpPr/>
            <p:nvPr/>
          </p:nvSpPr>
          <p:spPr>
            <a:xfrm>
              <a:off x="10378683" y="4590152"/>
              <a:ext cx="702526" cy="702526"/>
            </a:xfrm>
            <a:prstGeom prst="ellipse">
              <a:avLst/>
            </a:prstGeom>
            <a:noFill/>
            <a:ln w="19050">
              <a:solidFill>
                <a:srgbClr val="9414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大宋简" pitchFamily="49" charset="-122"/>
                <a:ea typeface="汉仪大宋简" pitchFamily="49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0458076" y="4710360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/>
                  </a:solidFill>
                  <a:latin typeface="印品灵秀体（非商用）" pitchFamily="2" charset="-122"/>
                  <a:ea typeface="印品灵秀体（非商用）" pitchFamily="2" charset="-122"/>
                </a:rPr>
                <a:t>成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261504" y="4590152"/>
            <a:ext cx="702526" cy="702526"/>
            <a:chOff x="8261504" y="4590152"/>
            <a:chExt cx="702526" cy="702526"/>
          </a:xfrm>
        </p:grpSpPr>
        <p:sp>
          <p:nvSpPr>
            <p:cNvPr id="11" name="椭圆 10"/>
            <p:cNvSpPr/>
            <p:nvPr/>
          </p:nvSpPr>
          <p:spPr>
            <a:xfrm>
              <a:off x="8261504" y="4590152"/>
              <a:ext cx="702526" cy="702526"/>
            </a:xfrm>
            <a:prstGeom prst="ellipse">
              <a:avLst/>
            </a:prstGeom>
            <a:solidFill>
              <a:srgbClr val="9414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大宋简" pitchFamily="49" charset="-122"/>
                <a:ea typeface="汉仪大宋简" pitchFamily="49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323020" y="4711248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rgbClr val="FCF7F3"/>
                  </a:solidFill>
                  <a:latin typeface="印品灵秀体（非商用）" pitchFamily="2" charset="-122"/>
                  <a:ea typeface="印品灵秀体（非商用）" pitchFamily="2" charset="-122"/>
                </a:rPr>
                <a:t>天</a:t>
              </a:r>
            </a:p>
          </p:txBody>
        </p:sp>
      </p:grpSp>
      <p:sp>
        <p:nvSpPr>
          <p:cNvPr id="35" name="矩形 34"/>
          <p:cNvSpPr/>
          <p:nvPr/>
        </p:nvSpPr>
        <p:spPr>
          <a:xfrm rot="5400000">
            <a:off x="5916584" y="582570"/>
            <a:ext cx="334515" cy="12216314"/>
          </a:xfrm>
          <a:prstGeom prst="rect">
            <a:avLst/>
          </a:prstGeom>
          <a:solidFill>
            <a:srgbClr val="7C1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大宋简" pitchFamily="49" charset="-122"/>
              <a:ea typeface="汉仪大宋简" pitchFamily="49" charset="-122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>
            <a:off x="914400" y="2185639"/>
            <a:ext cx="10426390" cy="3333479"/>
          </a:xfrm>
          <a:prstGeom prst="roundRect">
            <a:avLst/>
          </a:prstGeom>
          <a:solidFill>
            <a:srgbClr val="FCF7F3">
              <a:alpha val="4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大宋简" pitchFamily="49" charset="-122"/>
              <a:ea typeface="汉仪大宋简" pitchFamily="49" charset="-122"/>
            </a:endParaRPr>
          </a:p>
        </p:txBody>
      </p:sp>
      <p:sp>
        <p:nvSpPr>
          <p:cNvPr id="20" name="图形 31"/>
          <p:cNvSpPr>
            <a:spLocks noChangeAspect="1"/>
          </p:cNvSpPr>
          <p:nvPr/>
        </p:nvSpPr>
        <p:spPr>
          <a:xfrm>
            <a:off x="10284844" y="1650417"/>
            <a:ext cx="972000" cy="422175"/>
          </a:xfrm>
          <a:custGeom>
            <a:avLst/>
            <a:gdLst>
              <a:gd name="connsiteX0" fmla="*/ 888743 w 5737634"/>
              <a:gd name="connsiteY0" fmla="*/ 581444 h 2492063"/>
              <a:gd name="connsiteX1" fmla="*/ 1490247 w 5737634"/>
              <a:gd name="connsiteY1" fmla="*/ 1181 h 2492063"/>
              <a:gd name="connsiteX2" fmla="*/ 1871437 w 5737634"/>
              <a:gd name="connsiteY2" fmla="*/ 147961 h 2492063"/>
              <a:gd name="connsiteX3" fmla="*/ 2008312 w 5737634"/>
              <a:gd name="connsiteY3" fmla="*/ 556012 h 2492063"/>
              <a:gd name="connsiteX4" fmla="*/ 2422173 w 5737634"/>
              <a:gd name="connsiteY4" fmla="*/ 481717 h 2492063"/>
              <a:gd name="connsiteX5" fmla="*/ 2738212 w 5737634"/>
              <a:gd name="connsiteY5" fmla="*/ 753465 h 2492063"/>
              <a:gd name="connsiteX6" fmla="*/ 3011866 w 5737634"/>
              <a:gd name="connsiteY6" fmla="*/ 751846 h 2492063"/>
              <a:gd name="connsiteX7" fmla="*/ 3255515 w 5737634"/>
              <a:gd name="connsiteY7" fmla="*/ 853287 h 2492063"/>
              <a:gd name="connsiteX8" fmla="*/ 3628705 w 5737634"/>
              <a:gd name="connsiteY8" fmla="*/ 735463 h 2492063"/>
              <a:gd name="connsiteX9" fmla="*/ 4260498 w 5737634"/>
              <a:gd name="connsiteY9" fmla="*/ 610019 h 2492063"/>
              <a:gd name="connsiteX10" fmla="*/ 4872574 w 5737634"/>
              <a:gd name="connsiteY10" fmla="*/ 929106 h 2492063"/>
              <a:gd name="connsiteX11" fmla="*/ 5067837 w 5737634"/>
              <a:gd name="connsiteY11" fmla="*/ 1180566 h 2492063"/>
              <a:gd name="connsiteX12" fmla="*/ 5395211 w 5737634"/>
              <a:gd name="connsiteY12" fmla="*/ 1462125 h 2492063"/>
              <a:gd name="connsiteX13" fmla="*/ 5016307 w 5737634"/>
              <a:gd name="connsiteY13" fmla="*/ 1213713 h 2492063"/>
              <a:gd name="connsiteX14" fmla="*/ 4832379 w 5737634"/>
              <a:gd name="connsiteY14" fmla="*/ 1016165 h 2492063"/>
              <a:gd name="connsiteX15" fmla="*/ 4476239 w 5737634"/>
              <a:gd name="connsiteY15" fmla="*/ 781755 h 2492063"/>
              <a:gd name="connsiteX16" fmla="*/ 3532216 w 5737634"/>
              <a:gd name="connsiteY16" fmla="*/ 933583 h 2492063"/>
              <a:gd name="connsiteX17" fmla="*/ 3310189 w 5737634"/>
              <a:gd name="connsiteY17" fmla="*/ 997305 h 2492063"/>
              <a:gd name="connsiteX18" fmla="*/ 3065872 w 5737634"/>
              <a:gd name="connsiteY18" fmla="*/ 926249 h 2492063"/>
              <a:gd name="connsiteX19" fmla="*/ 2778694 w 5737634"/>
              <a:gd name="connsiteY19" fmla="*/ 906056 h 2492063"/>
              <a:gd name="connsiteX20" fmla="*/ 2769550 w 5737634"/>
              <a:gd name="connsiteY20" fmla="*/ 1100366 h 2492063"/>
              <a:gd name="connsiteX21" fmla="*/ 2528567 w 5737634"/>
              <a:gd name="connsiteY21" fmla="*/ 1377734 h 2492063"/>
              <a:gd name="connsiteX22" fmla="*/ 2291395 w 5737634"/>
              <a:gd name="connsiteY22" fmla="*/ 1356684 h 2492063"/>
              <a:gd name="connsiteX23" fmla="*/ 2176809 w 5737634"/>
              <a:gd name="connsiteY23" fmla="*/ 1110939 h 2492063"/>
              <a:gd name="connsiteX24" fmla="*/ 2277774 w 5737634"/>
              <a:gd name="connsiteY24" fmla="*/ 918153 h 2492063"/>
              <a:gd name="connsiteX25" fmla="*/ 2343687 w 5737634"/>
              <a:gd name="connsiteY25" fmla="*/ 895959 h 2492063"/>
              <a:gd name="connsiteX26" fmla="*/ 2368357 w 5737634"/>
              <a:gd name="connsiteY26" fmla="*/ 982542 h 2492063"/>
              <a:gd name="connsiteX27" fmla="*/ 2307968 w 5737634"/>
              <a:gd name="connsiteY27" fmla="*/ 1063218 h 2492063"/>
              <a:gd name="connsiteX28" fmla="*/ 2441985 w 5737634"/>
              <a:gd name="connsiteY28" fmla="*/ 1221429 h 2492063"/>
              <a:gd name="connsiteX29" fmla="*/ 2641534 w 5737634"/>
              <a:gd name="connsiteY29" fmla="*/ 1053598 h 2492063"/>
              <a:gd name="connsiteX30" fmla="*/ 2605815 w 5737634"/>
              <a:gd name="connsiteY30" fmla="*/ 794899 h 2492063"/>
              <a:gd name="connsiteX31" fmla="*/ 2415315 w 5737634"/>
              <a:gd name="connsiteY31" fmla="*/ 632784 h 2492063"/>
              <a:gd name="connsiteX32" fmla="*/ 2118706 w 5737634"/>
              <a:gd name="connsiteY32" fmla="*/ 664026 h 2492063"/>
              <a:gd name="connsiteX33" fmla="*/ 1956210 w 5737634"/>
              <a:gd name="connsiteY33" fmla="*/ 816426 h 2492063"/>
              <a:gd name="connsiteX34" fmla="*/ 1902203 w 5737634"/>
              <a:gd name="connsiteY34" fmla="*/ 1198188 h 2492063"/>
              <a:gd name="connsiteX35" fmla="*/ 2102133 w 5737634"/>
              <a:gd name="connsiteY35" fmla="*/ 1631194 h 2492063"/>
              <a:gd name="connsiteX36" fmla="*/ 2556190 w 5737634"/>
              <a:gd name="connsiteY36" fmla="*/ 1832648 h 2492063"/>
              <a:gd name="connsiteX37" fmla="*/ 3093685 w 5737634"/>
              <a:gd name="connsiteY37" fmla="*/ 1677962 h 2492063"/>
              <a:gd name="connsiteX38" fmla="*/ 3808156 w 5737634"/>
              <a:gd name="connsiteY38" fmla="*/ 1134656 h 2492063"/>
              <a:gd name="connsiteX39" fmla="*/ 4167153 w 5737634"/>
              <a:gd name="connsiteY39" fmla="*/ 966444 h 2492063"/>
              <a:gd name="connsiteX40" fmla="*/ 4411946 w 5737634"/>
              <a:gd name="connsiteY40" fmla="*/ 957586 h 2492063"/>
              <a:gd name="connsiteX41" fmla="*/ 4804947 w 5737634"/>
              <a:gd name="connsiteY41" fmla="*/ 1195997 h 2492063"/>
              <a:gd name="connsiteX42" fmla="*/ 5035642 w 5737634"/>
              <a:gd name="connsiteY42" fmla="*/ 1404213 h 2492063"/>
              <a:gd name="connsiteX43" fmla="*/ 5519227 w 5737634"/>
              <a:gd name="connsiteY43" fmla="*/ 1596428 h 2492063"/>
              <a:gd name="connsiteX44" fmla="*/ 5231762 w 5737634"/>
              <a:gd name="connsiteY44" fmla="*/ 1576806 h 2492063"/>
              <a:gd name="connsiteX45" fmla="*/ 4767514 w 5737634"/>
              <a:gd name="connsiteY45" fmla="*/ 1251909 h 2492063"/>
              <a:gd name="connsiteX46" fmla="*/ 4358224 w 5737634"/>
              <a:gd name="connsiteY46" fmla="*/ 1073410 h 2492063"/>
              <a:gd name="connsiteX47" fmla="*/ 3773199 w 5737634"/>
              <a:gd name="connsiteY47" fmla="*/ 1298772 h 2492063"/>
              <a:gd name="connsiteX48" fmla="*/ 3480400 w 5737634"/>
              <a:gd name="connsiteY48" fmla="*/ 1577473 h 2492063"/>
              <a:gd name="connsiteX49" fmla="*/ 2783551 w 5737634"/>
              <a:gd name="connsiteY49" fmla="*/ 1963140 h 2492063"/>
              <a:gd name="connsiteX50" fmla="*/ 1842100 w 5737634"/>
              <a:gd name="connsiteY50" fmla="*/ 1501845 h 2492063"/>
              <a:gd name="connsiteX51" fmla="*/ 1773806 w 5737634"/>
              <a:gd name="connsiteY51" fmla="*/ 966063 h 2492063"/>
              <a:gd name="connsiteX52" fmla="*/ 1536538 w 5737634"/>
              <a:gd name="connsiteY52" fmla="*/ 976827 h 2492063"/>
              <a:gd name="connsiteX53" fmla="*/ 1394044 w 5737634"/>
              <a:gd name="connsiteY53" fmla="*/ 824617 h 2492063"/>
              <a:gd name="connsiteX54" fmla="*/ 1439669 w 5737634"/>
              <a:gd name="connsiteY54" fmla="*/ 546487 h 2492063"/>
              <a:gd name="connsiteX55" fmla="*/ 1565399 w 5737634"/>
              <a:gd name="connsiteY55" fmla="*/ 474954 h 2492063"/>
              <a:gd name="connsiteX56" fmla="*/ 1600356 w 5737634"/>
              <a:gd name="connsiteY56" fmla="*/ 557346 h 2492063"/>
              <a:gd name="connsiteX57" fmla="*/ 1522918 w 5737634"/>
              <a:gd name="connsiteY57" fmla="*/ 640213 h 2492063"/>
              <a:gd name="connsiteX58" fmla="*/ 1621978 w 5737634"/>
              <a:gd name="connsiteY58" fmla="*/ 821569 h 2492063"/>
              <a:gd name="connsiteX59" fmla="*/ 1795999 w 5737634"/>
              <a:gd name="connsiteY59" fmla="*/ 760609 h 2492063"/>
              <a:gd name="connsiteX60" fmla="*/ 1876200 w 5737634"/>
              <a:gd name="connsiteY60" fmla="*/ 548868 h 2492063"/>
              <a:gd name="connsiteX61" fmla="*/ 1747993 w 5737634"/>
              <a:gd name="connsiteY61" fmla="*/ 241973 h 2492063"/>
              <a:gd name="connsiteX62" fmla="*/ 1518441 w 5737634"/>
              <a:gd name="connsiteY62" fmla="*/ 165392 h 2492063"/>
              <a:gd name="connsiteX63" fmla="*/ 1189352 w 5737634"/>
              <a:gd name="connsiteY63" fmla="*/ 287693 h 2492063"/>
              <a:gd name="connsiteX64" fmla="*/ 1077433 w 5737634"/>
              <a:gd name="connsiteY64" fmla="*/ 469716 h 2492063"/>
              <a:gd name="connsiteX65" fmla="*/ 1051144 w 5737634"/>
              <a:gd name="connsiteY65" fmla="*/ 874147 h 2492063"/>
              <a:gd name="connsiteX66" fmla="*/ 1101341 w 5737634"/>
              <a:gd name="connsiteY66" fmla="*/ 965111 h 2492063"/>
              <a:gd name="connsiteX67" fmla="*/ 1484437 w 5737634"/>
              <a:gd name="connsiteY67" fmla="*/ 1630051 h 2492063"/>
              <a:gd name="connsiteX68" fmla="*/ 2017265 w 5737634"/>
              <a:gd name="connsiteY68" fmla="*/ 2145925 h 2492063"/>
              <a:gd name="connsiteX69" fmla="*/ 2632485 w 5737634"/>
              <a:gd name="connsiteY69" fmla="*/ 2304802 h 2492063"/>
              <a:gd name="connsiteX70" fmla="*/ 3289424 w 5737634"/>
              <a:gd name="connsiteY70" fmla="*/ 2053723 h 2492063"/>
              <a:gd name="connsiteX71" fmla="*/ 3946268 w 5737634"/>
              <a:gd name="connsiteY71" fmla="*/ 1423930 h 2492063"/>
              <a:gd name="connsiteX72" fmla="*/ 4327554 w 5737634"/>
              <a:gd name="connsiteY72" fmla="*/ 1224858 h 2492063"/>
              <a:gd name="connsiteX73" fmla="*/ 4671978 w 5737634"/>
              <a:gd name="connsiteY73" fmla="*/ 1347540 h 2492063"/>
              <a:gd name="connsiteX74" fmla="*/ 5032023 w 5737634"/>
              <a:gd name="connsiteY74" fmla="*/ 1616526 h 2492063"/>
              <a:gd name="connsiteX75" fmla="*/ 5442265 w 5737634"/>
              <a:gd name="connsiteY75" fmla="*/ 1718348 h 2492063"/>
              <a:gd name="connsiteX76" fmla="*/ 5737635 w 5737634"/>
              <a:gd name="connsiteY76" fmla="*/ 1656054 h 2492063"/>
              <a:gd name="connsiteX77" fmla="*/ 5737635 w 5737634"/>
              <a:gd name="connsiteY77" fmla="*/ 1659388 h 2492063"/>
              <a:gd name="connsiteX78" fmla="*/ 5590283 w 5737634"/>
              <a:gd name="connsiteY78" fmla="*/ 1742732 h 2492063"/>
              <a:gd name="connsiteX79" fmla="*/ 5158324 w 5737634"/>
              <a:gd name="connsiteY79" fmla="*/ 1759972 h 2492063"/>
              <a:gd name="connsiteX80" fmla="*/ 4853048 w 5737634"/>
              <a:gd name="connsiteY80" fmla="*/ 1624527 h 2492063"/>
              <a:gd name="connsiteX81" fmla="*/ 4731890 w 5737634"/>
              <a:gd name="connsiteY81" fmla="*/ 1534801 h 2492063"/>
              <a:gd name="connsiteX82" fmla="*/ 4386228 w 5737634"/>
              <a:gd name="connsiteY82" fmla="*/ 1357350 h 2492063"/>
              <a:gd name="connsiteX83" fmla="*/ 4060092 w 5737634"/>
              <a:gd name="connsiteY83" fmla="*/ 1490129 h 2492063"/>
              <a:gd name="connsiteX84" fmla="*/ 3824158 w 5737634"/>
              <a:gd name="connsiteY84" fmla="*/ 1739684 h 2492063"/>
              <a:gd name="connsiteX85" fmla="*/ 3211033 w 5737634"/>
              <a:gd name="connsiteY85" fmla="*/ 2252224 h 2492063"/>
              <a:gd name="connsiteX86" fmla="*/ 2422459 w 5737634"/>
              <a:gd name="connsiteY86" fmla="*/ 2421769 h 2492063"/>
              <a:gd name="connsiteX87" fmla="*/ 1645219 w 5737634"/>
              <a:gd name="connsiteY87" fmla="*/ 2060200 h 2492063"/>
              <a:gd name="connsiteX88" fmla="*/ 1349182 w 5737634"/>
              <a:gd name="connsiteY88" fmla="*/ 1689963 h 2492063"/>
              <a:gd name="connsiteX89" fmla="*/ 999900 w 5737634"/>
              <a:gd name="connsiteY89" fmla="*/ 1067409 h 2492063"/>
              <a:gd name="connsiteX90" fmla="*/ 632711 w 5737634"/>
              <a:gd name="connsiteY90" fmla="*/ 816235 h 2492063"/>
              <a:gd name="connsiteX91" fmla="*/ 306480 w 5737634"/>
              <a:gd name="connsiteY91" fmla="*/ 908723 h 2492063"/>
              <a:gd name="connsiteX92" fmla="*/ 144841 w 5737634"/>
              <a:gd name="connsiteY92" fmla="*/ 1147038 h 2492063"/>
              <a:gd name="connsiteX93" fmla="*/ 233423 w 5737634"/>
              <a:gd name="connsiteY93" fmla="*/ 1595094 h 2492063"/>
              <a:gd name="connsiteX94" fmla="*/ 422780 w 5737634"/>
              <a:gd name="connsiteY94" fmla="*/ 1706537 h 2492063"/>
              <a:gd name="connsiteX95" fmla="*/ 612232 w 5737634"/>
              <a:gd name="connsiteY95" fmla="*/ 1633671 h 2492063"/>
              <a:gd name="connsiteX96" fmla="*/ 682432 w 5737634"/>
              <a:gd name="connsiteY96" fmla="*/ 1535087 h 2492063"/>
              <a:gd name="connsiteX97" fmla="*/ 646427 w 5737634"/>
              <a:gd name="connsiteY97" fmla="*/ 1372971 h 2492063"/>
              <a:gd name="connsiteX98" fmla="*/ 515935 w 5737634"/>
              <a:gd name="connsiteY98" fmla="*/ 1322679 h 2492063"/>
              <a:gd name="connsiteX99" fmla="*/ 507838 w 5737634"/>
              <a:gd name="connsiteY99" fmla="*/ 1205903 h 2492063"/>
              <a:gd name="connsiteX100" fmla="*/ 675955 w 5737634"/>
              <a:gd name="connsiteY100" fmla="*/ 1219047 h 2492063"/>
              <a:gd name="connsiteX101" fmla="*/ 819496 w 5737634"/>
              <a:gd name="connsiteY101" fmla="*/ 1588046 h 2492063"/>
              <a:gd name="connsiteX102" fmla="*/ 682908 w 5737634"/>
              <a:gd name="connsiteY102" fmla="*/ 1761496 h 2492063"/>
              <a:gd name="connsiteX103" fmla="*/ 628806 w 5737634"/>
              <a:gd name="connsiteY103" fmla="*/ 1796167 h 2492063"/>
              <a:gd name="connsiteX104" fmla="*/ 959419 w 5737634"/>
              <a:gd name="connsiteY104" fmla="*/ 1920564 h 2492063"/>
              <a:gd name="connsiteX105" fmla="*/ 1119724 w 5737634"/>
              <a:gd name="connsiteY105" fmla="*/ 1918468 h 2492063"/>
              <a:gd name="connsiteX106" fmla="*/ 1275744 w 5737634"/>
              <a:gd name="connsiteY106" fmla="*/ 2076869 h 2492063"/>
              <a:gd name="connsiteX107" fmla="*/ 1584925 w 5737634"/>
              <a:gd name="connsiteY107" fmla="*/ 2319852 h 2492063"/>
              <a:gd name="connsiteX108" fmla="*/ 2316350 w 5737634"/>
              <a:gd name="connsiteY108" fmla="*/ 2492064 h 2492063"/>
              <a:gd name="connsiteX109" fmla="*/ 2101752 w 5737634"/>
              <a:gd name="connsiteY109" fmla="*/ 2492064 h 2492063"/>
              <a:gd name="connsiteX110" fmla="*/ 1503106 w 5737634"/>
              <a:gd name="connsiteY110" fmla="*/ 2411101 h 2492063"/>
              <a:gd name="connsiteX111" fmla="*/ 1256027 w 5737634"/>
              <a:gd name="connsiteY111" fmla="*/ 2239842 h 2492063"/>
              <a:gd name="connsiteX112" fmla="*/ 1078195 w 5737634"/>
              <a:gd name="connsiteY112" fmla="*/ 2065153 h 2492063"/>
              <a:gd name="connsiteX113" fmla="*/ 1013711 w 5737634"/>
              <a:gd name="connsiteY113" fmla="*/ 2048675 h 2492063"/>
              <a:gd name="connsiteX114" fmla="*/ 801780 w 5737634"/>
              <a:gd name="connsiteY114" fmla="*/ 2036197 h 2492063"/>
              <a:gd name="connsiteX115" fmla="*/ 491074 w 5737634"/>
              <a:gd name="connsiteY115" fmla="*/ 1831219 h 2492063"/>
              <a:gd name="connsiteX116" fmla="*/ 164462 w 5737634"/>
              <a:gd name="connsiteY116" fmla="*/ 1712252 h 2492063"/>
              <a:gd name="connsiteX117" fmla="*/ 61 w 5737634"/>
              <a:gd name="connsiteY117" fmla="*/ 1225715 h 2492063"/>
              <a:gd name="connsiteX118" fmla="*/ 159128 w 5737634"/>
              <a:gd name="connsiteY118" fmla="*/ 857097 h 2492063"/>
              <a:gd name="connsiteX119" fmla="*/ 576799 w 5737634"/>
              <a:gd name="connsiteY119" fmla="*/ 660978 h 2492063"/>
              <a:gd name="connsiteX120" fmla="*/ 896173 w 5737634"/>
              <a:gd name="connsiteY120" fmla="*/ 738606 h 2492063"/>
              <a:gd name="connsiteX121" fmla="*/ 888743 w 5737634"/>
              <a:gd name="connsiteY121" fmla="*/ 581444 h 2492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5737634" h="2492063">
                <a:moveTo>
                  <a:pt x="888743" y="581444"/>
                </a:moveTo>
                <a:cubicBezTo>
                  <a:pt x="917890" y="278930"/>
                  <a:pt x="1186780" y="19374"/>
                  <a:pt x="1490247" y="1181"/>
                </a:cubicBezTo>
                <a:cubicBezTo>
                  <a:pt x="1630169" y="-8630"/>
                  <a:pt x="1776473" y="42900"/>
                  <a:pt x="1871437" y="147961"/>
                </a:cubicBezTo>
                <a:cubicBezTo>
                  <a:pt x="1971450" y="257689"/>
                  <a:pt x="2007264" y="410946"/>
                  <a:pt x="2008312" y="556012"/>
                </a:cubicBezTo>
                <a:cubicBezTo>
                  <a:pt x="2131279" y="484479"/>
                  <a:pt x="2281584" y="442093"/>
                  <a:pt x="2422173" y="481717"/>
                </a:cubicBezTo>
                <a:cubicBezTo>
                  <a:pt x="2564096" y="513816"/>
                  <a:pt x="2680015" y="622116"/>
                  <a:pt x="2738212" y="753465"/>
                </a:cubicBezTo>
                <a:cubicBezTo>
                  <a:pt x="2826700" y="728415"/>
                  <a:pt x="2923950" y="719271"/>
                  <a:pt x="3011866" y="751846"/>
                </a:cubicBezTo>
                <a:cubicBezTo>
                  <a:pt x="3095686" y="779850"/>
                  <a:pt x="3164837" y="845191"/>
                  <a:pt x="3255515" y="853287"/>
                </a:cubicBezTo>
                <a:cubicBezTo>
                  <a:pt x="3390484" y="869385"/>
                  <a:pt x="3517738" y="804900"/>
                  <a:pt x="3628705" y="735463"/>
                </a:cubicBezTo>
                <a:cubicBezTo>
                  <a:pt x="3817490" y="624973"/>
                  <a:pt x="4043899" y="583063"/>
                  <a:pt x="4260498" y="610019"/>
                </a:cubicBezTo>
                <a:cubicBezTo>
                  <a:pt x="4494241" y="637451"/>
                  <a:pt x="4716079" y="753275"/>
                  <a:pt x="4872574" y="929106"/>
                </a:cubicBezTo>
                <a:cubicBezTo>
                  <a:pt x="4944012" y="1007878"/>
                  <a:pt x="4999448" y="1099318"/>
                  <a:pt x="5067837" y="1180566"/>
                </a:cubicBezTo>
                <a:cubicBezTo>
                  <a:pt x="5162039" y="1290485"/>
                  <a:pt x="5279197" y="1376972"/>
                  <a:pt x="5395211" y="1462125"/>
                </a:cubicBezTo>
                <a:cubicBezTo>
                  <a:pt x="5251384" y="1411167"/>
                  <a:pt x="5129273" y="1313821"/>
                  <a:pt x="5016307" y="1213713"/>
                </a:cubicBezTo>
                <a:cubicBezTo>
                  <a:pt x="4947536" y="1154944"/>
                  <a:pt x="4893720" y="1081887"/>
                  <a:pt x="4832379" y="1016165"/>
                </a:cubicBezTo>
                <a:cubicBezTo>
                  <a:pt x="4729795" y="917010"/>
                  <a:pt x="4610161" y="832618"/>
                  <a:pt x="4476239" y="781755"/>
                </a:cubicBezTo>
                <a:cubicBezTo>
                  <a:pt x="4162962" y="664407"/>
                  <a:pt x="3797392" y="736225"/>
                  <a:pt x="3532216" y="933583"/>
                </a:cubicBezTo>
                <a:cubicBezTo>
                  <a:pt x="3468494" y="979684"/>
                  <a:pt x="3388389" y="1001306"/>
                  <a:pt x="3310189" y="997305"/>
                </a:cubicBezTo>
                <a:cubicBezTo>
                  <a:pt x="3224654" y="992067"/>
                  <a:pt x="3142263" y="963968"/>
                  <a:pt x="3065872" y="926249"/>
                </a:cubicBezTo>
                <a:cubicBezTo>
                  <a:pt x="2977576" y="881386"/>
                  <a:pt x="2872705" y="878814"/>
                  <a:pt x="2778694" y="906056"/>
                </a:cubicBezTo>
                <a:cubicBezTo>
                  <a:pt x="2780599" y="970826"/>
                  <a:pt x="2786123" y="1036834"/>
                  <a:pt x="2769550" y="1100366"/>
                </a:cubicBezTo>
                <a:cubicBezTo>
                  <a:pt x="2741070" y="1224096"/>
                  <a:pt x="2653535" y="1340491"/>
                  <a:pt x="2528567" y="1377734"/>
                </a:cubicBezTo>
                <a:cubicBezTo>
                  <a:pt x="2451319" y="1400308"/>
                  <a:pt x="2361118" y="1401737"/>
                  <a:pt x="2291395" y="1356684"/>
                </a:cubicBezTo>
                <a:cubicBezTo>
                  <a:pt x="2212147" y="1303439"/>
                  <a:pt x="2172237" y="1204379"/>
                  <a:pt x="2176809" y="1110939"/>
                </a:cubicBezTo>
                <a:cubicBezTo>
                  <a:pt x="2177476" y="1035120"/>
                  <a:pt x="2221005" y="965682"/>
                  <a:pt x="2277774" y="918153"/>
                </a:cubicBezTo>
                <a:cubicBezTo>
                  <a:pt x="2295871" y="903198"/>
                  <a:pt x="2319017" y="887101"/>
                  <a:pt x="2343687" y="895959"/>
                </a:cubicBezTo>
                <a:cubicBezTo>
                  <a:pt x="2367214" y="916724"/>
                  <a:pt x="2381882" y="952347"/>
                  <a:pt x="2368357" y="982542"/>
                </a:cubicBezTo>
                <a:cubicBezTo>
                  <a:pt x="2349973" y="1010736"/>
                  <a:pt x="2315112" y="1028071"/>
                  <a:pt x="2307968" y="1063218"/>
                </a:cubicBezTo>
                <a:cubicBezTo>
                  <a:pt x="2289680" y="1141800"/>
                  <a:pt x="2360737" y="1227144"/>
                  <a:pt x="2441985" y="1221429"/>
                </a:cubicBezTo>
                <a:cubicBezTo>
                  <a:pt x="2534949" y="1215047"/>
                  <a:pt x="2616959" y="1142466"/>
                  <a:pt x="2641534" y="1053598"/>
                </a:cubicBezTo>
                <a:cubicBezTo>
                  <a:pt x="2666775" y="967302"/>
                  <a:pt x="2649439" y="872337"/>
                  <a:pt x="2605815" y="794899"/>
                </a:cubicBezTo>
                <a:cubicBezTo>
                  <a:pt x="2563429" y="721747"/>
                  <a:pt x="2498944" y="655548"/>
                  <a:pt x="2415315" y="632784"/>
                </a:cubicBezTo>
                <a:cubicBezTo>
                  <a:pt x="2317017" y="605447"/>
                  <a:pt x="2210337" y="621735"/>
                  <a:pt x="2118706" y="664026"/>
                </a:cubicBezTo>
                <a:cubicBezTo>
                  <a:pt x="2050793" y="696315"/>
                  <a:pt x="1987547" y="746417"/>
                  <a:pt x="1956210" y="816426"/>
                </a:cubicBezTo>
                <a:cubicBezTo>
                  <a:pt x="1900679" y="934631"/>
                  <a:pt x="1885820" y="1069410"/>
                  <a:pt x="1902203" y="1198188"/>
                </a:cubicBezTo>
                <a:cubicBezTo>
                  <a:pt x="1922777" y="1357731"/>
                  <a:pt x="1985166" y="1517561"/>
                  <a:pt x="2102133" y="1631194"/>
                </a:cubicBezTo>
                <a:cubicBezTo>
                  <a:pt x="2225005" y="1746161"/>
                  <a:pt x="2386168" y="1826647"/>
                  <a:pt x="2556190" y="1832648"/>
                </a:cubicBezTo>
                <a:cubicBezTo>
                  <a:pt x="2746785" y="1843125"/>
                  <a:pt x="2931284" y="1772069"/>
                  <a:pt x="3093685" y="1677962"/>
                </a:cubicBezTo>
                <a:cubicBezTo>
                  <a:pt x="3354385" y="1527753"/>
                  <a:pt x="3562411" y="1305725"/>
                  <a:pt x="3808156" y="1134656"/>
                </a:cubicBezTo>
                <a:cubicBezTo>
                  <a:pt x="3917312" y="1059313"/>
                  <a:pt x="4037137" y="996067"/>
                  <a:pt x="4167153" y="966444"/>
                </a:cubicBezTo>
                <a:cubicBezTo>
                  <a:pt x="4247354" y="950252"/>
                  <a:pt x="4331078" y="936536"/>
                  <a:pt x="4411946" y="957586"/>
                </a:cubicBezTo>
                <a:cubicBezTo>
                  <a:pt x="4564250" y="993400"/>
                  <a:pt x="4690647" y="1093698"/>
                  <a:pt x="4804947" y="1195997"/>
                </a:cubicBezTo>
                <a:cubicBezTo>
                  <a:pt x="4882480" y="1264672"/>
                  <a:pt x="4952394" y="1342015"/>
                  <a:pt x="5035642" y="1404213"/>
                </a:cubicBezTo>
                <a:cubicBezTo>
                  <a:pt x="5173755" y="1512036"/>
                  <a:pt x="5341109" y="1593666"/>
                  <a:pt x="5519227" y="1596428"/>
                </a:cubicBezTo>
                <a:cubicBezTo>
                  <a:pt x="5428453" y="1644243"/>
                  <a:pt x="5320916" y="1613478"/>
                  <a:pt x="5231762" y="1576806"/>
                </a:cubicBezTo>
                <a:cubicBezTo>
                  <a:pt x="5057169" y="1500797"/>
                  <a:pt x="4905721" y="1381068"/>
                  <a:pt x="4767514" y="1251909"/>
                </a:cubicBezTo>
                <a:cubicBezTo>
                  <a:pt x="4655595" y="1149896"/>
                  <a:pt x="4510815" y="1080554"/>
                  <a:pt x="4358224" y="1073410"/>
                </a:cubicBezTo>
                <a:cubicBezTo>
                  <a:pt x="4142102" y="1060932"/>
                  <a:pt x="3932647" y="1158087"/>
                  <a:pt x="3773199" y="1298772"/>
                </a:cubicBezTo>
                <a:cubicBezTo>
                  <a:pt x="3674234" y="1390212"/>
                  <a:pt x="3582699" y="1489557"/>
                  <a:pt x="3480400" y="1577473"/>
                </a:cubicBezTo>
                <a:cubicBezTo>
                  <a:pt x="3279899" y="1753209"/>
                  <a:pt x="3049204" y="1910372"/>
                  <a:pt x="2783551" y="1963140"/>
                </a:cubicBezTo>
                <a:cubicBezTo>
                  <a:pt x="2414648" y="2042579"/>
                  <a:pt x="2003359" y="1844459"/>
                  <a:pt x="1842100" y="1501845"/>
                </a:cubicBezTo>
                <a:cubicBezTo>
                  <a:pt x="1761233" y="1336491"/>
                  <a:pt x="1745041" y="1146276"/>
                  <a:pt x="1773806" y="966063"/>
                </a:cubicBezTo>
                <a:cubicBezTo>
                  <a:pt x="1698178" y="992638"/>
                  <a:pt x="1613691" y="1003878"/>
                  <a:pt x="1536538" y="976827"/>
                </a:cubicBezTo>
                <a:cubicBezTo>
                  <a:pt x="1467292" y="953776"/>
                  <a:pt x="1415380" y="893292"/>
                  <a:pt x="1394044" y="824617"/>
                </a:cubicBezTo>
                <a:cubicBezTo>
                  <a:pt x="1363755" y="732987"/>
                  <a:pt x="1371565" y="619830"/>
                  <a:pt x="1439669" y="546487"/>
                </a:cubicBezTo>
                <a:cubicBezTo>
                  <a:pt x="1474150" y="513054"/>
                  <a:pt x="1515012" y="477145"/>
                  <a:pt x="1565399" y="474954"/>
                </a:cubicBezTo>
                <a:cubicBezTo>
                  <a:pt x="1601880" y="480193"/>
                  <a:pt x="1606261" y="528390"/>
                  <a:pt x="1600356" y="557346"/>
                </a:cubicBezTo>
                <a:cubicBezTo>
                  <a:pt x="1582163" y="591636"/>
                  <a:pt x="1538348" y="603732"/>
                  <a:pt x="1522918" y="640213"/>
                </a:cubicBezTo>
                <a:cubicBezTo>
                  <a:pt x="1490247" y="713460"/>
                  <a:pt x="1544063" y="807663"/>
                  <a:pt x="1621978" y="821569"/>
                </a:cubicBezTo>
                <a:cubicBezTo>
                  <a:pt x="1685319" y="831189"/>
                  <a:pt x="1751994" y="806710"/>
                  <a:pt x="1795999" y="760609"/>
                </a:cubicBezTo>
                <a:cubicBezTo>
                  <a:pt x="1851340" y="705459"/>
                  <a:pt x="1873533" y="625068"/>
                  <a:pt x="1876200" y="548868"/>
                </a:cubicBezTo>
                <a:cubicBezTo>
                  <a:pt x="1877629" y="435330"/>
                  <a:pt x="1834766" y="317697"/>
                  <a:pt x="1747993" y="241973"/>
                </a:cubicBezTo>
                <a:cubicBezTo>
                  <a:pt x="1685224" y="187299"/>
                  <a:pt x="1600070" y="166344"/>
                  <a:pt x="1518441" y="165392"/>
                </a:cubicBezTo>
                <a:cubicBezTo>
                  <a:pt x="1399188" y="166154"/>
                  <a:pt x="1278316" y="207111"/>
                  <a:pt x="1189352" y="287693"/>
                </a:cubicBezTo>
                <a:cubicBezTo>
                  <a:pt x="1138965" y="338842"/>
                  <a:pt x="1102579" y="402755"/>
                  <a:pt x="1077433" y="469716"/>
                </a:cubicBezTo>
                <a:cubicBezTo>
                  <a:pt x="1028951" y="598303"/>
                  <a:pt x="1030570" y="740035"/>
                  <a:pt x="1051144" y="874147"/>
                </a:cubicBezTo>
                <a:cubicBezTo>
                  <a:pt x="1053430" y="911009"/>
                  <a:pt x="1082958" y="935774"/>
                  <a:pt x="1101341" y="965111"/>
                </a:cubicBezTo>
                <a:cubicBezTo>
                  <a:pt x="1244692" y="1177614"/>
                  <a:pt x="1334323" y="1421739"/>
                  <a:pt x="1484437" y="1630051"/>
                </a:cubicBezTo>
                <a:cubicBezTo>
                  <a:pt x="1628264" y="1832362"/>
                  <a:pt x="1802762" y="2017909"/>
                  <a:pt x="2017265" y="2145925"/>
                </a:cubicBezTo>
                <a:cubicBezTo>
                  <a:pt x="2201098" y="2256701"/>
                  <a:pt x="2417315" y="2317471"/>
                  <a:pt x="2632485" y="2304802"/>
                </a:cubicBezTo>
                <a:cubicBezTo>
                  <a:pt x="2870800" y="2290515"/>
                  <a:pt x="3097972" y="2193264"/>
                  <a:pt x="3289424" y="2053723"/>
                </a:cubicBezTo>
                <a:cubicBezTo>
                  <a:pt x="3538217" y="1876272"/>
                  <a:pt x="3713096" y="1619002"/>
                  <a:pt x="3946268" y="1423930"/>
                </a:cubicBezTo>
                <a:cubicBezTo>
                  <a:pt x="4056472" y="1331538"/>
                  <a:pt x="4181726" y="1244955"/>
                  <a:pt x="4327554" y="1224858"/>
                </a:cubicBezTo>
                <a:cubicBezTo>
                  <a:pt x="4454141" y="1205427"/>
                  <a:pt x="4581681" y="1260672"/>
                  <a:pt x="4671978" y="1347540"/>
                </a:cubicBezTo>
                <a:cubicBezTo>
                  <a:pt x="4779515" y="1452410"/>
                  <a:pt x="4897625" y="1548327"/>
                  <a:pt x="5032023" y="1616526"/>
                </a:cubicBezTo>
                <a:cubicBezTo>
                  <a:pt x="5158420" y="1681010"/>
                  <a:pt x="5299294" y="1723110"/>
                  <a:pt x="5442265" y="1718348"/>
                </a:cubicBezTo>
                <a:cubicBezTo>
                  <a:pt x="5544087" y="1720729"/>
                  <a:pt x="5643242" y="1691773"/>
                  <a:pt x="5737635" y="1656054"/>
                </a:cubicBezTo>
                <a:lnTo>
                  <a:pt x="5737635" y="1659388"/>
                </a:lnTo>
                <a:cubicBezTo>
                  <a:pt x="5689915" y="1689487"/>
                  <a:pt x="5643337" y="1722348"/>
                  <a:pt x="5590283" y="1742732"/>
                </a:cubicBezTo>
                <a:cubicBezTo>
                  <a:pt x="5453504" y="1797024"/>
                  <a:pt x="5299771" y="1794072"/>
                  <a:pt x="5158324" y="1759972"/>
                </a:cubicBezTo>
                <a:cubicBezTo>
                  <a:pt x="5049739" y="1732921"/>
                  <a:pt x="4947917" y="1683296"/>
                  <a:pt x="4853048" y="1624527"/>
                </a:cubicBezTo>
                <a:cubicBezTo>
                  <a:pt x="4810852" y="1597285"/>
                  <a:pt x="4766180" y="1572330"/>
                  <a:pt x="4731890" y="1534801"/>
                </a:cubicBezTo>
                <a:cubicBezTo>
                  <a:pt x="4639212" y="1442409"/>
                  <a:pt x="4520626" y="1364113"/>
                  <a:pt x="4386228" y="1357350"/>
                </a:cubicBezTo>
                <a:cubicBezTo>
                  <a:pt x="4264308" y="1352874"/>
                  <a:pt x="4151246" y="1413834"/>
                  <a:pt x="4060092" y="1490129"/>
                </a:cubicBezTo>
                <a:cubicBezTo>
                  <a:pt x="3971605" y="1563376"/>
                  <a:pt x="3897405" y="1651673"/>
                  <a:pt x="3824158" y="1739684"/>
                </a:cubicBezTo>
                <a:cubicBezTo>
                  <a:pt x="3650422" y="1942947"/>
                  <a:pt x="3447444" y="2124970"/>
                  <a:pt x="3211033" y="2252224"/>
                </a:cubicBezTo>
                <a:cubicBezTo>
                  <a:pt x="2971765" y="2382145"/>
                  <a:pt x="2694779" y="2450249"/>
                  <a:pt x="2422459" y="2421769"/>
                </a:cubicBezTo>
                <a:cubicBezTo>
                  <a:pt x="2132041" y="2393766"/>
                  <a:pt x="1856293" y="2260130"/>
                  <a:pt x="1645219" y="2060200"/>
                </a:cubicBezTo>
                <a:cubicBezTo>
                  <a:pt x="1528633" y="1952377"/>
                  <a:pt x="1435192" y="1822647"/>
                  <a:pt x="1349182" y="1689963"/>
                </a:cubicBezTo>
                <a:cubicBezTo>
                  <a:pt x="1220118" y="1489653"/>
                  <a:pt x="1119343" y="1273245"/>
                  <a:pt x="999900" y="1067409"/>
                </a:cubicBezTo>
                <a:cubicBezTo>
                  <a:pt x="921414" y="936155"/>
                  <a:pt x="784349" y="840238"/>
                  <a:pt x="632711" y="816235"/>
                </a:cubicBezTo>
                <a:cubicBezTo>
                  <a:pt x="517268" y="797280"/>
                  <a:pt x="395443" y="833380"/>
                  <a:pt x="306480" y="908723"/>
                </a:cubicBezTo>
                <a:cubicBezTo>
                  <a:pt x="232661" y="971588"/>
                  <a:pt x="173130" y="1053693"/>
                  <a:pt x="144841" y="1147038"/>
                </a:cubicBezTo>
                <a:cubicBezTo>
                  <a:pt x="100454" y="1298962"/>
                  <a:pt x="134649" y="1471460"/>
                  <a:pt x="233423" y="1595094"/>
                </a:cubicBezTo>
                <a:cubicBezTo>
                  <a:pt x="280096" y="1653292"/>
                  <a:pt x="347152" y="1699203"/>
                  <a:pt x="422780" y="1706537"/>
                </a:cubicBezTo>
                <a:cubicBezTo>
                  <a:pt x="492979" y="1712442"/>
                  <a:pt x="561083" y="1679772"/>
                  <a:pt x="612232" y="1633671"/>
                </a:cubicBezTo>
                <a:cubicBezTo>
                  <a:pt x="641950" y="1606334"/>
                  <a:pt x="674431" y="1576521"/>
                  <a:pt x="682432" y="1535087"/>
                </a:cubicBezTo>
                <a:cubicBezTo>
                  <a:pt x="692814" y="1479556"/>
                  <a:pt x="683098" y="1417358"/>
                  <a:pt x="646427" y="1372971"/>
                </a:cubicBezTo>
                <a:cubicBezTo>
                  <a:pt x="613090" y="1334395"/>
                  <a:pt x="553844" y="1354302"/>
                  <a:pt x="515935" y="1322679"/>
                </a:cubicBezTo>
                <a:cubicBezTo>
                  <a:pt x="474120" y="1300867"/>
                  <a:pt x="466024" y="1231239"/>
                  <a:pt x="507838" y="1205903"/>
                </a:cubicBezTo>
                <a:cubicBezTo>
                  <a:pt x="560512" y="1176852"/>
                  <a:pt x="625948" y="1191044"/>
                  <a:pt x="675955" y="1219047"/>
                </a:cubicBezTo>
                <a:cubicBezTo>
                  <a:pt x="799875" y="1291056"/>
                  <a:pt x="856739" y="1451934"/>
                  <a:pt x="819496" y="1588046"/>
                </a:cubicBezTo>
                <a:cubicBezTo>
                  <a:pt x="799684" y="1661103"/>
                  <a:pt x="748535" y="1724444"/>
                  <a:pt x="682908" y="1761496"/>
                </a:cubicBezTo>
                <a:cubicBezTo>
                  <a:pt x="664239" y="1772164"/>
                  <a:pt x="646141" y="1783499"/>
                  <a:pt x="628806" y="1796167"/>
                </a:cubicBezTo>
                <a:cubicBezTo>
                  <a:pt x="705196" y="1896561"/>
                  <a:pt x="841690" y="1915992"/>
                  <a:pt x="959419" y="1920564"/>
                </a:cubicBezTo>
                <a:cubicBezTo>
                  <a:pt x="1012949" y="1929708"/>
                  <a:pt x="1072195" y="1876082"/>
                  <a:pt x="1119724" y="1918468"/>
                </a:cubicBezTo>
                <a:cubicBezTo>
                  <a:pt x="1173541" y="1969332"/>
                  <a:pt x="1220023" y="2027720"/>
                  <a:pt x="1275744" y="2076869"/>
                </a:cubicBezTo>
                <a:cubicBezTo>
                  <a:pt x="1372613" y="2165071"/>
                  <a:pt x="1465006" y="2262511"/>
                  <a:pt x="1584925" y="2319852"/>
                </a:cubicBezTo>
                <a:cubicBezTo>
                  <a:pt x="1813049" y="2430532"/>
                  <a:pt x="2069462" y="2452630"/>
                  <a:pt x="2316350" y="2492064"/>
                </a:cubicBezTo>
                <a:lnTo>
                  <a:pt x="2101752" y="2492064"/>
                </a:lnTo>
                <a:cubicBezTo>
                  <a:pt x="1901251" y="2479110"/>
                  <a:pt x="1693606" y="2484539"/>
                  <a:pt x="1503106" y="2411101"/>
                </a:cubicBezTo>
                <a:cubicBezTo>
                  <a:pt x="1407570" y="2375287"/>
                  <a:pt x="1332799" y="2304231"/>
                  <a:pt x="1256027" y="2239842"/>
                </a:cubicBezTo>
                <a:cubicBezTo>
                  <a:pt x="1190305" y="2188312"/>
                  <a:pt x="1147633" y="2112397"/>
                  <a:pt x="1078195" y="2065153"/>
                </a:cubicBezTo>
                <a:cubicBezTo>
                  <a:pt x="1059431" y="2052009"/>
                  <a:pt x="1036285" y="2047056"/>
                  <a:pt x="1013711" y="2048675"/>
                </a:cubicBezTo>
                <a:cubicBezTo>
                  <a:pt x="942940" y="2052675"/>
                  <a:pt x="870836" y="2054009"/>
                  <a:pt x="801780" y="2036197"/>
                </a:cubicBezTo>
                <a:cubicBezTo>
                  <a:pt x="679098" y="2003622"/>
                  <a:pt x="576133" y="1922659"/>
                  <a:pt x="491074" y="1831219"/>
                </a:cubicBezTo>
                <a:cubicBezTo>
                  <a:pt x="370774" y="1852174"/>
                  <a:pt x="245044" y="1802358"/>
                  <a:pt x="164462" y="1712252"/>
                </a:cubicBezTo>
                <a:cubicBezTo>
                  <a:pt x="45495" y="1581569"/>
                  <a:pt x="-1940" y="1399356"/>
                  <a:pt x="61" y="1225715"/>
                </a:cubicBezTo>
                <a:cubicBezTo>
                  <a:pt x="2251" y="1087983"/>
                  <a:pt x="63402" y="954919"/>
                  <a:pt x="159128" y="857097"/>
                </a:cubicBezTo>
                <a:cubicBezTo>
                  <a:pt x="267618" y="742702"/>
                  <a:pt x="419827" y="672789"/>
                  <a:pt x="576799" y="660978"/>
                </a:cubicBezTo>
                <a:cubicBezTo>
                  <a:pt x="687194" y="654691"/>
                  <a:pt x="805780" y="669645"/>
                  <a:pt x="896173" y="738606"/>
                </a:cubicBezTo>
                <a:cubicBezTo>
                  <a:pt x="888838" y="686695"/>
                  <a:pt x="882838" y="633927"/>
                  <a:pt x="888743" y="581444"/>
                </a:cubicBezTo>
                <a:close/>
              </a:path>
            </a:pathLst>
          </a:custGeom>
          <a:solidFill>
            <a:srgbClr val="7C182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latin typeface="汉仪大宋简" pitchFamily="49" charset="-122"/>
              <a:ea typeface="汉仪大宋简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34405" y="2888646"/>
            <a:ext cx="2832411" cy="2101003"/>
          </a:xfrm>
          <a:prstGeom prst="rect">
            <a:avLst/>
          </a:prstGeom>
        </p:spPr>
      </p:pic>
      <p:sp>
        <p:nvSpPr>
          <p:cNvPr id="6" name="文本框 5" descr="e7d195523061f1c0092ce48a5fc95870a0687ac45bc8b2caB227BFDC40F9DB2B7A559DE97B8BDC6E716585DDCE188C7BF488BAA08C98985C74A3E1B5E305210FABE6A8AE2A6A8AB67019A6860E9B7AF5159397336B0ABBE29A758D929466F82B2D51184BE6FFFF85A1EF7C3DE9210637568495AD1229F6FAC4D60A45E9E2A28747B1FF9F0B6DD3F6"/>
          <p:cNvSpPr txBox="1"/>
          <p:nvPr/>
        </p:nvSpPr>
        <p:spPr>
          <a:xfrm>
            <a:off x="6770076" y="1175882"/>
            <a:ext cx="3768874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3200" b="1" dirty="0">
                <a:solidFill>
                  <a:srgbClr val="7E0000"/>
                </a:solidFill>
                <a:latin typeface="汉仪大宋简" pitchFamily="49" charset="-122"/>
                <a:ea typeface="汉仪大宋简" pitchFamily="49" charset="-122"/>
              </a:rPr>
              <a:t>单击添加大标题</a:t>
            </a:r>
          </a:p>
        </p:txBody>
      </p:sp>
      <p:sp>
        <p:nvSpPr>
          <p:cNvPr id="13" name="椭圆 12"/>
          <p:cNvSpPr/>
          <p:nvPr/>
        </p:nvSpPr>
        <p:spPr>
          <a:xfrm>
            <a:off x="5015865" y="2888646"/>
            <a:ext cx="2374478" cy="2374478"/>
          </a:xfrm>
          <a:prstGeom prst="ellipse">
            <a:avLst/>
          </a:prstGeom>
          <a:solidFill>
            <a:srgbClr val="F5EC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大宋简" pitchFamily="49" charset="-122"/>
              <a:ea typeface="汉仪大宋简" pitchFamily="49" charset="-122"/>
            </a:endParaRPr>
          </a:p>
        </p:txBody>
      </p:sp>
      <p:sp>
        <p:nvSpPr>
          <p:cNvPr id="17" name="文本框 21"/>
          <p:cNvSpPr txBox="1"/>
          <p:nvPr/>
        </p:nvSpPr>
        <p:spPr>
          <a:xfrm>
            <a:off x="4759677" y="3085480"/>
            <a:ext cx="2474318" cy="2202418"/>
          </a:xfrm>
          <a:prstGeom prst="rect">
            <a:avLst/>
          </a:prstGeom>
        </p:spPr>
        <p:txBody>
          <a:bodyPr vert="eaVert"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</a:pPr>
            <a:r>
              <a:rPr lang="zh-CN" altLang="en-US" sz="1400" kern="1500" dirty="0">
                <a:solidFill>
                  <a:schemeClr val="bg2">
                    <a:lumMod val="10000"/>
                  </a:schemeClr>
                </a:solidFill>
                <a:latin typeface="汉仪大宋简" pitchFamily="49" charset="-122"/>
                <a:ea typeface="汉仪大宋简" pitchFamily="49" charset="-122"/>
                <a:cs typeface="思源宋体 CN Light" panose="02020300000000000000" pitchFamily="18" charset="-122"/>
                <a:sym typeface="+mn-ea"/>
              </a:rPr>
              <a:t>单击此处输入你的正文，文字是您思想的提炼，为了最终演示发布的良好效果，请尽量言简意赅的阐述观点，</a:t>
            </a:r>
            <a:endParaRPr lang="zh-CN" altLang="en-US" sz="1400" kern="1500" spc="150" dirty="0">
              <a:solidFill>
                <a:schemeClr val="bg2">
                  <a:lumMod val="10000"/>
                </a:schemeClr>
              </a:solidFill>
              <a:latin typeface="汉仪大宋简" pitchFamily="49" charset="-122"/>
              <a:ea typeface="汉仪大宋简" pitchFamily="49" charset="-122"/>
              <a:cs typeface="+mn-ea"/>
              <a:sym typeface="+mn-lt"/>
            </a:endParaRPr>
          </a:p>
          <a:p>
            <a:pPr fontAlgn="auto">
              <a:lnSpc>
                <a:spcPct val="150000"/>
              </a:lnSpc>
            </a:pPr>
            <a:endParaRPr lang="zh-CN" altLang="en-US" sz="1400" kern="1500" spc="150" dirty="0">
              <a:solidFill>
                <a:schemeClr val="bg2">
                  <a:lumMod val="10000"/>
                </a:schemeClr>
              </a:solidFill>
              <a:latin typeface="汉仪大宋简" pitchFamily="49" charset="-122"/>
              <a:ea typeface="汉仪大宋简" pitchFamily="49" charset="-122"/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685375" y="2944484"/>
            <a:ext cx="2374478" cy="2374478"/>
          </a:xfrm>
          <a:prstGeom prst="ellipse">
            <a:avLst/>
          </a:prstGeom>
          <a:solidFill>
            <a:srgbClr val="F5EC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大宋简" pitchFamily="49" charset="-122"/>
              <a:ea typeface="汉仪大宋简" pitchFamily="49" charset="-122"/>
            </a:endParaRPr>
          </a:p>
        </p:txBody>
      </p:sp>
      <p:sp>
        <p:nvSpPr>
          <p:cNvPr id="18" name="文本框 21"/>
          <p:cNvSpPr txBox="1"/>
          <p:nvPr/>
        </p:nvSpPr>
        <p:spPr>
          <a:xfrm>
            <a:off x="1422397" y="3116545"/>
            <a:ext cx="2474318" cy="2202418"/>
          </a:xfrm>
          <a:prstGeom prst="rect">
            <a:avLst/>
          </a:prstGeom>
        </p:spPr>
        <p:txBody>
          <a:bodyPr vert="eaVert"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</a:pPr>
            <a:r>
              <a:rPr lang="zh-CN" altLang="en-US" sz="1400" kern="1500" dirty="0">
                <a:solidFill>
                  <a:schemeClr val="bg2">
                    <a:lumMod val="10000"/>
                  </a:schemeClr>
                </a:solidFill>
                <a:latin typeface="汉仪大宋简" pitchFamily="49" charset="-122"/>
                <a:ea typeface="汉仪大宋简" pitchFamily="49" charset="-122"/>
                <a:cs typeface="思源宋体 CN Light" panose="02020300000000000000" pitchFamily="18" charset="-122"/>
                <a:sym typeface="+mn-ea"/>
              </a:rPr>
              <a:t>单击此处输入你的正文，文字是您思想的提炼，为了最终演示发布的良好效果，请尽量言简意赅的阐述观点，</a:t>
            </a:r>
            <a:endParaRPr lang="zh-CN" altLang="en-US" sz="1400" kern="1500" spc="150" dirty="0">
              <a:solidFill>
                <a:schemeClr val="bg2">
                  <a:lumMod val="10000"/>
                </a:schemeClr>
              </a:solidFill>
              <a:latin typeface="汉仪大宋简" pitchFamily="49" charset="-122"/>
              <a:ea typeface="汉仪大宋简" pitchFamily="49" charset="-122"/>
              <a:cs typeface="+mn-ea"/>
              <a:sym typeface="+mn-lt"/>
            </a:endParaRPr>
          </a:p>
          <a:p>
            <a:pPr fontAlgn="auto">
              <a:lnSpc>
                <a:spcPct val="150000"/>
              </a:lnSpc>
            </a:pPr>
            <a:endParaRPr lang="zh-CN" altLang="en-US" sz="1400" kern="1500" spc="150" dirty="0">
              <a:solidFill>
                <a:schemeClr val="bg2">
                  <a:lumMod val="10000"/>
                </a:schemeClr>
              </a:solidFill>
              <a:latin typeface="汉仪大宋简" pitchFamily="49" charset="-122"/>
              <a:ea typeface="汉仪大宋简" pitchFamily="49" charset="-122"/>
              <a:cs typeface="+mn-ea"/>
              <a:sym typeface="+mn-lt"/>
            </a:endParaRPr>
          </a:p>
        </p:txBody>
      </p:sp>
      <p:sp>
        <p:nvSpPr>
          <p:cNvPr id="10" name="任意多边形: 形状 9"/>
          <p:cNvSpPr/>
          <p:nvPr/>
        </p:nvSpPr>
        <p:spPr>
          <a:xfrm>
            <a:off x="1471059" y="2735811"/>
            <a:ext cx="463191" cy="1094180"/>
          </a:xfrm>
          <a:custGeom>
            <a:avLst/>
            <a:gdLst>
              <a:gd name="connsiteX0" fmla="*/ 460709 w 1797269"/>
              <a:gd name="connsiteY0" fmla="*/ 0 h 3804745"/>
              <a:gd name="connsiteX1" fmla="*/ 1336562 w 1797269"/>
              <a:gd name="connsiteY1" fmla="*/ 0 h 3804745"/>
              <a:gd name="connsiteX2" fmla="*/ 1538325 w 1797269"/>
              <a:gd name="connsiteY2" fmla="*/ 133737 h 3804745"/>
              <a:gd name="connsiteX3" fmla="*/ 1549630 w 1797269"/>
              <a:gd name="connsiteY3" fmla="*/ 170159 h 3804745"/>
              <a:gd name="connsiteX4" fmla="*/ 1639992 w 1797269"/>
              <a:gd name="connsiteY4" fmla="*/ 188402 h 3804745"/>
              <a:gd name="connsiteX5" fmla="*/ 1797269 w 1797269"/>
              <a:gd name="connsiteY5" fmla="*/ 425678 h 3804745"/>
              <a:gd name="connsiteX6" fmla="*/ 1797269 w 1797269"/>
              <a:gd name="connsiteY6" fmla="*/ 3407970 h 3804745"/>
              <a:gd name="connsiteX7" fmla="*/ 1639992 w 1797269"/>
              <a:gd name="connsiteY7" fmla="*/ 3645247 h 3804745"/>
              <a:gd name="connsiteX8" fmla="*/ 1540059 w 1797269"/>
              <a:gd name="connsiteY8" fmla="*/ 3665422 h 3804745"/>
              <a:gd name="connsiteX9" fmla="*/ 1538325 w 1797269"/>
              <a:gd name="connsiteY9" fmla="*/ 3671008 h 3804745"/>
              <a:gd name="connsiteX10" fmla="*/ 1336562 w 1797269"/>
              <a:gd name="connsiteY10" fmla="*/ 3804745 h 3804745"/>
              <a:gd name="connsiteX11" fmla="*/ 460709 w 1797269"/>
              <a:gd name="connsiteY11" fmla="*/ 3804745 h 3804745"/>
              <a:gd name="connsiteX12" fmla="*/ 258947 w 1797269"/>
              <a:gd name="connsiteY12" fmla="*/ 3671008 h 3804745"/>
              <a:gd name="connsiteX13" fmla="*/ 257213 w 1797269"/>
              <a:gd name="connsiteY13" fmla="*/ 3665423 h 3804745"/>
              <a:gd name="connsiteX14" fmla="*/ 157277 w 1797269"/>
              <a:gd name="connsiteY14" fmla="*/ 3645247 h 3804745"/>
              <a:gd name="connsiteX15" fmla="*/ 0 w 1797269"/>
              <a:gd name="connsiteY15" fmla="*/ 3407970 h 3804745"/>
              <a:gd name="connsiteX16" fmla="*/ 0 w 1797269"/>
              <a:gd name="connsiteY16" fmla="*/ 425678 h 3804745"/>
              <a:gd name="connsiteX17" fmla="*/ 157277 w 1797269"/>
              <a:gd name="connsiteY17" fmla="*/ 188402 h 3804745"/>
              <a:gd name="connsiteX18" fmla="*/ 247641 w 1797269"/>
              <a:gd name="connsiteY18" fmla="*/ 170158 h 3804745"/>
              <a:gd name="connsiteX19" fmla="*/ 258947 w 1797269"/>
              <a:gd name="connsiteY19" fmla="*/ 133737 h 3804745"/>
              <a:gd name="connsiteX20" fmla="*/ 460709 w 1797269"/>
              <a:gd name="connsiteY20" fmla="*/ 0 h 3804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797269" h="3804745">
                <a:moveTo>
                  <a:pt x="460709" y="0"/>
                </a:moveTo>
                <a:lnTo>
                  <a:pt x="1336562" y="0"/>
                </a:lnTo>
                <a:cubicBezTo>
                  <a:pt x="1427263" y="0"/>
                  <a:pt x="1505083" y="55145"/>
                  <a:pt x="1538325" y="133737"/>
                </a:cubicBezTo>
                <a:lnTo>
                  <a:pt x="1549630" y="170159"/>
                </a:lnTo>
                <a:lnTo>
                  <a:pt x="1639992" y="188402"/>
                </a:lnTo>
                <a:cubicBezTo>
                  <a:pt x="1732417" y="227494"/>
                  <a:pt x="1797269" y="319012"/>
                  <a:pt x="1797269" y="425678"/>
                </a:cubicBezTo>
                <a:lnTo>
                  <a:pt x="1797269" y="3407970"/>
                </a:lnTo>
                <a:cubicBezTo>
                  <a:pt x="1797269" y="3514636"/>
                  <a:pt x="1732417" y="3606154"/>
                  <a:pt x="1639992" y="3645247"/>
                </a:cubicBezTo>
                <a:lnTo>
                  <a:pt x="1540059" y="3665422"/>
                </a:lnTo>
                <a:lnTo>
                  <a:pt x="1538325" y="3671008"/>
                </a:lnTo>
                <a:cubicBezTo>
                  <a:pt x="1505083" y="3749600"/>
                  <a:pt x="1427263" y="3804745"/>
                  <a:pt x="1336562" y="3804745"/>
                </a:cubicBezTo>
                <a:lnTo>
                  <a:pt x="460709" y="3804745"/>
                </a:lnTo>
                <a:cubicBezTo>
                  <a:pt x="370009" y="3804745"/>
                  <a:pt x="292188" y="3749600"/>
                  <a:pt x="258947" y="3671008"/>
                </a:cubicBezTo>
                <a:lnTo>
                  <a:pt x="257213" y="3665423"/>
                </a:lnTo>
                <a:lnTo>
                  <a:pt x="157277" y="3645247"/>
                </a:lnTo>
                <a:cubicBezTo>
                  <a:pt x="64852" y="3606154"/>
                  <a:pt x="0" y="3514636"/>
                  <a:pt x="0" y="3407970"/>
                </a:cubicBezTo>
                <a:lnTo>
                  <a:pt x="0" y="425678"/>
                </a:lnTo>
                <a:cubicBezTo>
                  <a:pt x="0" y="319012"/>
                  <a:pt x="64852" y="227494"/>
                  <a:pt x="157277" y="188402"/>
                </a:cubicBezTo>
                <a:lnTo>
                  <a:pt x="247641" y="170158"/>
                </a:lnTo>
                <a:lnTo>
                  <a:pt x="258947" y="133737"/>
                </a:lnTo>
                <a:cubicBezTo>
                  <a:pt x="292188" y="55145"/>
                  <a:pt x="370009" y="0"/>
                  <a:pt x="460709" y="0"/>
                </a:cubicBezTo>
                <a:close/>
              </a:path>
            </a:pathLst>
          </a:custGeom>
          <a:solidFill>
            <a:srgbClr val="7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汉仪大宋简" pitchFamily="49" charset="-122"/>
              <a:ea typeface="汉仪大宋简" pitchFamily="49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464412" y="2870529"/>
            <a:ext cx="461665" cy="8251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>
                <a:solidFill>
                  <a:srgbClr val="F9EFDB"/>
                </a:solidFill>
                <a:latin typeface="汉仪大宋简" pitchFamily="49" charset="-122"/>
                <a:ea typeface="汉仪大宋简" pitchFamily="49" charset="-122"/>
              </a:rPr>
              <a:t>小标题</a:t>
            </a:r>
          </a:p>
        </p:txBody>
      </p:sp>
      <p:sp>
        <p:nvSpPr>
          <p:cNvPr id="11" name="任意多边形: 形状 10"/>
          <p:cNvSpPr/>
          <p:nvPr/>
        </p:nvSpPr>
        <p:spPr>
          <a:xfrm>
            <a:off x="4809851" y="2735811"/>
            <a:ext cx="464400" cy="1094180"/>
          </a:xfrm>
          <a:custGeom>
            <a:avLst/>
            <a:gdLst>
              <a:gd name="connsiteX0" fmla="*/ 460709 w 1797269"/>
              <a:gd name="connsiteY0" fmla="*/ 0 h 3804745"/>
              <a:gd name="connsiteX1" fmla="*/ 1336562 w 1797269"/>
              <a:gd name="connsiteY1" fmla="*/ 0 h 3804745"/>
              <a:gd name="connsiteX2" fmla="*/ 1538325 w 1797269"/>
              <a:gd name="connsiteY2" fmla="*/ 133737 h 3804745"/>
              <a:gd name="connsiteX3" fmla="*/ 1549630 w 1797269"/>
              <a:gd name="connsiteY3" fmla="*/ 170159 h 3804745"/>
              <a:gd name="connsiteX4" fmla="*/ 1639992 w 1797269"/>
              <a:gd name="connsiteY4" fmla="*/ 188402 h 3804745"/>
              <a:gd name="connsiteX5" fmla="*/ 1797269 w 1797269"/>
              <a:gd name="connsiteY5" fmla="*/ 425678 h 3804745"/>
              <a:gd name="connsiteX6" fmla="*/ 1797269 w 1797269"/>
              <a:gd name="connsiteY6" fmla="*/ 3407970 h 3804745"/>
              <a:gd name="connsiteX7" fmla="*/ 1639992 w 1797269"/>
              <a:gd name="connsiteY7" fmla="*/ 3645247 h 3804745"/>
              <a:gd name="connsiteX8" fmla="*/ 1540059 w 1797269"/>
              <a:gd name="connsiteY8" fmla="*/ 3665422 h 3804745"/>
              <a:gd name="connsiteX9" fmla="*/ 1538325 w 1797269"/>
              <a:gd name="connsiteY9" fmla="*/ 3671008 h 3804745"/>
              <a:gd name="connsiteX10" fmla="*/ 1336562 w 1797269"/>
              <a:gd name="connsiteY10" fmla="*/ 3804745 h 3804745"/>
              <a:gd name="connsiteX11" fmla="*/ 460709 w 1797269"/>
              <a:gd name="connsiteY11" fmla="*/ 3804745 h 3804745"/>
              <a:gd name="connsiteX12" fmla="*/ 258947 w 1797269"/>
              <a:gd name="connsiteY12" fmla="*/ 3671008 h 3804745"/>
              <a:gd name="connsiteX13" fmla="*/ 257213 w 1797269"/>
              <a:gd name="connsiteY13" fmla="*/ 3665423 h 3804745"/>
              <a:gd name="connsiteX14" fmla="*/ 157277 w 1797269"/>
              <a:gd name="connsiteY14" fmla="*/ 3645247 h 3804745"/>
              <a:gd name="connsiteX15" fmla="*/ 0 w 1797269"/>
              <a:gd name="connsiteY15" fmla="*/ 3407970 h 3804745"/>
              <a:gd name="connsiteX16" fmla="*/ 0 w 1797269"/>
              <a:gd name="connsiteY16" fmla="*/ 425678 h 3804745"/>
              <a:gd name="connsiteX17" fmla="*/ 157277 w 1797269"/>
              <a:gd name="connsiteY17" fmla="*/ 188402 h 3804745"/>
              <a:gd name="connsiteX18" fmla="*/ 247641 w 1797269"/>
              <a:gd name="connsiteY18" fmla="*/ 170158 h 3804745"/>
              <a:gd name="connsiteX19" fmla="*/ 258947 w 1797269"/>
              <a:gd name="connsiteY19" fmla="*/ 133737 h 3804745"/>
              <a:gd name="connsiteX20" fmla="*/ 460709 w 1797269"/>
              <a:gd name="connsiteY20" fmla="*/ 0 h 3804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797269" h="3804745">
                <a:moveTo>
                  <a:pt x="460709" y="0"/>
                </a:moveTo>
                <a:lnTo>
                  <a:pt x="1336562" y="0"/>
                </a:lnTo>
                <a:cubicBezTo>
                  <a:pt x="1427263" y="0"/>
                  <a:pt x="1505083" y="55145"/>
                  <a:pt x="1538325" y="133737"/>
                </a:cubicBezTo>
                <a:lnTo>
                  <a:pt x="1549630" y="170159"/>
                </a:lnTo>
                <a:lnTo>
                  <a:pt x="1639992" y="188402"/>
                </a:lnTo>
                <a:cubicBezTo>
                  <a:pt x="1732417" y="227494"/>
                  <a:pt x="1797269" y="319012"/>
                  <a:pt x="1797269" y="425678"/>
                </a:cubicBezTo>
                <a:lnTo>
                  <a:pt x="1797269" y="3407970"/>
                </a:lnTo>
                <a:cubicBezTo>
                  <a:pt x="1797269" y="3514636"/>
                  <a:pt x="1732417" y="3606154"/>
                  <a:pt x="1639992" y="3645247"/>
                </a:cubicBezTo>
                <a:lnTo>
                  <a:pt x="1540059" y="3665422"/>
                </a:lnTo>
                <a:lnTo>
                  <a:pt x="1538325" y="3671008"/>
                </a:lnTo>
                <a:cubicBezTo>
                  <a:pt x="1505083" y="3749600"/>
                  <a:pt x="1427263" y="3804745"/>
                  <a:pt x="1336562" y="3804745"/>
                </a:cubicBezTo>
                <a:lnTo>
                  <a:pt x="460709" y="3804745"/>
                </a:lnTo>
                <a:cubicBezTo>
                  <a:pt x="370009" y="3804745"/>
                  <a:pt x="292188" y="3749600"/>
                  <a:pt x="258947" y="3671008"/>
                </a:cubicBezTo>
                <a:lnTo>
                  <a:pt x="257213" y="3665423"/>
                </a:lnTo>
                <a:lnTo>
                  <a:pt x="157277" y="3645247"/>
                </a:lnTo>
                <a:cubicBezTo>
                  <a:pt x="64852" y="3606154"/>
                  <a:pt x="0" y="3514636"/>
                  <a:pt x="0" y="3407970"/>
                </a:cubicBezTo>
                <a:lnTo>
                  <a:pt x="0" y="425678"/>
                </a:lnTo>
                <a:cubicBezTo>
                  <a:pt x="0" y="319012"/>
                  <a:pt x="64852" y="227494"/>
                  <a:pt x="157277" y="188402"/>
                </a:cubicBezTo>
                <a:lnTo>
                  <a:pt x="247641" y="170158"/>
                </a:lnTo>
                <a:lnTo>
                  <a:pt x="258947" y="133737"/>
                </a:lnTo>
                <a:cubicBezTo>
                  <a:pt x="292188" y="55145"/>
                  <a:pt x="370009" y="0"/>
                  <a:pt x="460709" y="0"/>
                </a:cubicBezTo>
                <a:close/>
              </a:path>
            </a:pathLst>
          </a:custGeom>
          <a:solidFill>
            <a:srgbClr val="7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汉仪大宋简" pitchFamily="49" charset="-122"/>
              <a:ea typeface="汉仪大宋简" pitchFamily="49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812967" y="2893153"/>
            <a:ext cx="461665" cy="8251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>
                <a:solidFill>
                  <a:srgbClr val="F9EFDB"/>
                </a:solidFill>
                <a:latin typeface="汉仪大宋简" pitchFamily="49" charset="-122"/>
                <a:ea typeface="汉仪大宋简" pitchFamily="49" charset="-122"/>
              </a:rPr>
              <a:t>小标题</a:t>
            </a:r>
          </a:p>
        </p:txBody>
      </p:sp>
      <p:sp>
        <p:nvSpPr>
          <p:cNvPr id="22" name="矩形 21"/>
          <p:cNvSpPr/>
          <p:nvPr/>
        </p:nvSpPr>
        <p:spPr>
          <a:xfrm>
            <a:off x="0" y="0"/>
            <a:ext cx="178419" cy="863947"/>
          </a:xfrm>
          <a:prstGeom prst="rect">
            <a:avLst/>
          </a:prstGeom>
          <a:solidFill>
            <a:srgbClr val="7C1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大宋简" pitchFamily="49" charset="-122"/>
              <a:ea typeface="汉仪大宋简" pitchFamily="49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88182" y="180406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印品灵秀体（非商用）" pitchFamily="2" charset="-122"/>
                <a:ea typeface="印品灵秀体（非商用）" pitchFamily="2" charset="-122"/>
              </a:rPr>
              <a:t>壹</a:t>
            </a: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512956" cy="6858000"/>
          </a:xfrm>
          <a:prstGeom prst="rect">
            <a:avLst/>
          </a:prstGeom>
          <a:solidFill>
            <a:srgbClr val="7C1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大宋简" pitchFamily="49" charset="-122"/>
              <a:ea typeface="汉仪大宋简" pitchFamily="49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528692" y="1349298"/>
            <a:ext cx="4363845" cy="1968470"/>
            <a:chOff x="6528692" y="1349298"/>
            <a:chExt cx="4363845" cy="1968470"/>
          </a:xfrm>
        </p:grpSpPr>
        <p:sp>
          <p:nvSpPr>
            <p:cNvPr id="8" name="矩形: 圆角 7"/>
            <p:cNvSpPr/>
            <p:nvPr/>
          </p:nvSpPr>
          <p:spPr>
            <a:xfrm>
              <a:off x="6528692" y="1349298"/>
              <a:ext cx="4363845" cy="1968470"/>
            </a:xfrm>
            <a:prstGeom prst="roundRect">
              <a:avLst/>
            </a:prstGeom>
            <a:solidFill>
              <a:srgbClr val="F5EC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大宋简" pitchFamily="49" charset="-122"/>
                <a:ea typeface="汉仪大宋简" pitchFamily="49" charset="-122"/>
              </a:endParaRPr>
            </a:p>
          </p:txBody>
        </p:sp>
        <p:sp>
          <p:nvSpPr>
            <p:cNvPr id="11" name="文本框 21"/>
            <p:cNvSpPr txBox="1"/>
            <p:nvPr/>
          </p:nvSpPr>
          <p:spPr>
            <a:xfrm>
              <a:off x="6750489" y="2011268"/>
              <a:ext cx="3937608" cy="1025351"/>
            </a:xfrm>
            <a:prstGeom prst="rect">
              <a:avLst/>
            </a:prstGeom>
          </p:spPr>
          <p:txBody>
            <a:bodyPr vert="horz"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lnSpc>
                  <a:spcPct val="150000"/>
                </a:lnSpc>
              </a:pPr>
              <a:r>
                <a:rPr lang="zh-CN" altLang="en-US" sz="1400" kern="1500" dirty="0">
                  <a:solidFill>
                    <a:schemeClr val="bg2">
                      <a:lumMod val="10000"/>
                    </a:schemeClr>
                  </a:solidFill>
                  <a:latin typeface="汉仪大宋简" pitchFamily="49" charset="-122"/>
                  <a:ea typeface="汉仪大宋简" pitchFamily="49" charset="-122"/>
                  <a:cs typeface="思源宋体 CN Light" panose="02020300000000000000" pitchFamily="18" charset="-122"/>
                  <a:sym typeface="+mn-ea"/>
                </a:rPr>
                <a:t>单击此处输入你的正文，文字是您思想的提炼，为了最终演示发布的良好效果，请尽量言简意赅的阐述观点，</a:t>
              </a:r>
              <a:endParaRPr lang="zh-CN" altLang="en-US" sz="1400" kern="1500" spc="150" dirty="0">
                <a:solidFill>
                  <a:schemeClr val="bg2">
                    <a:lumMod val="10000"/>
                  </a:schemeClr>
                </a:solidFill>
                <a:latin typeface="汉仪大宋简" pitchFamily="49" charset="-122"/>
                <a:ea typeface="汉仪大宋简" pitchFamily="49" charset="-122"/>
                <a:cs typeface="+mn-ea"/>
                <a:sym typeface="+mn-lt"/>
              </a:endParaRPr>
            </a:p>
            <a:p>
              <a:pPr fontAlgn="auto">
                <a:lnSpc>
                  <a:spcPct val="150000"/>
                </a:lnSpc>
              </a:pPr>
              <a:endParaRPr lang="zh-CN" altLang="en-US" sz="1400" kern="1500" spc="150" dirty="0">
                <a:solidFill>
                  <a:schemeClr val="bg2">
                    <a:lumMod val="10000"/>
                  </a:schemeClr>
                </a:solidFill>
                <a:latin typeface="汉仪大宋简" pitchFamily="49" charset="-122"/>
                <a:ea typeface="汉仪大宋简" pitchFamily="49" charset="-122"/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6750489" y="1611158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汉仪大宋简" pitchFamily="49" charset="-122"/>
                  <a:ea typeface="汉仪大宋简" pitchFamily="49" charset="-122"/>
                </a:rPr>
                <a:t>小标题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528693" y="4013704"/>
            <a:ext cx="4363844" cy="1968470"/>
            <a:chOff x="6528693" y="4013704"/>
            <a:chExt cx="4363844" cy="1968470"/>
          </a:xfrm>
        </p:grpSpPr>
        <p:sp>
          <p:nvSpPr>
            <p:cNvPr id="9" name="矩形: 圆角 8"/>
            <p:cNvSpPr/>
            <p:nvPr/>
          </p:nvSpPr>
          <p:spPr>
            <a:xfrm>
              <a:off x="6528693" y="4013704"/>
              <a:ext cx="4363844" cy="1968470"/>
            </a:xfrm>
            <a:prstGeom prst="roundRect">
              <a:avLst/>
            </a:prstGeom>
            <a:solidFill>
              <a:srgbClr val="F5EC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大宋简" pitchFamily="49" charset="-122"/>
                <a:ea typeface="汉仪大宋简" pitchFamily="49" charset="-122"/>
              </a:endParaRPr>
            </a:p>
          </p:txBody>
        </p:sp>
        <p:sp>
          <p:nvSpPr>
            <p:cNvPr id="12" name="文本框 21"/>
            <p:cNvSpPr txBox="1"/>
            <p:nvPr/>
          </p:nvSpPr>
          <p:spPr>
            <a:xfrm>
              <a:off x="6750489" y="4672187"/>
              <a:ext cx="3937608" cy="1025351"/>
            </a:xfrm>
            <a:prstGeom prst="rect">
              <a:avLst/>
            </a:prstGeom>
          </p:spPr>
          <p:txBody>
            <a:bodyPr vert="horz"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lnSpc>
                  <a:spcPct val="150000"/>
                </a:lnSpc>
              </a:pPr>
              <a:r>
                <a:rPr lang="zh-CN" altLang="en-US" sz="1400" kern="1500" dirty="0">
                  <a:solidFill>
                    <a:schemeClr val="bg2">
                      <a:lumMod val="10000"/>
                    </a:schemeClr>
                  </a:solidFill>
                  <a:latin typeface="汉仪大宋简" pitchFamily="49" charset="-122"/>
                  <a:ea typeface="汉仪大宋简" pitchFamily="49" charset="-122"/>
                  <a:cs typeface="思源宋体 CN Light" panose="02020300000000000000" pitchFamily="18" charset="-122"/>
                  <a:sym typeface="+mn-ea"/>
                </a:rPr>
                <a:t>单击此处输入你的正文，文字是您思想的提炼，为了最终演示发布的良好效果，请尽量言简意赅的阐述观点，</a:t>
              </a:r>
              <a:endParaRPr lang="zh-CN" altLang="en-US" sz="1400" kern="1500" spc="150" dirty="0">
                <a:solidFill>
                  <a:schemeClr val="bg2">
                    <a:lumMod val="10000"/>
                  </a:schemeClr>
                </a:solidFill>
                <a:latin typeface="汉仪大宋简" pitchFamily="49" charset="-122"/>
                <a:ea typeface="汉仪大宋简" pitchFamily="49" charset="-122"/>
                <a:cs typeface="+mn-ea"/>
                <a:sym typeface="+mn-lt"/>
              </a:endParaRPr>
            </a:p>
            <a:p>
              <a:pPr fontAlgn="auto">
                <a:lnSpc>
                  <a:spcPct val="150000"/>
                </a:lnSpc>
              </a:pPr>
              <a:endParaRPr lang="zh-CN" altLang="en-US" sz="1400" kern="1500" spc="150" dirty="0">
                <a:solidFill>
                  <a:schemeClr val="bg2">
                    <a:lumMod val="10000"/>
                  </a:schemeClr>
                </a:solidFill>
                <a:latin typeface="汉仪大宋简" pitchFamily="49" charset="-122"/>
                <a:ea typeface="汉仪大宋简" pitchFamily="49" charset="-122"/>
                <a:cs typeface="+mn-ea"/>
                <a:sym typeface="+mn-lt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750489" y="4279074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汉仪大宋简" pitchFamily="49" charset="-122"/>
                  <a:ea typeface="汉仪大宋简" pitchFamily="49" charset="-122"/>
                </a:rPr>
                <a:t>小标题</a:t>
              </a: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5056605" y="3073225"/>
            <a:ext cx="677108" cy="31216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dirty="0">
                <a:latin typeface="汉仪大宋简" pitchFamily="49" charset="-122"/>
                <a:ea typeface="汉仪大宋简" pitchFamily="49" charset="-122"/>
              </a:rPr>
              <a:t>单击添加大标题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512956" y="22578"/>
            <a:ext cx="4081426" cy="4995749"/>
            <a:chOff x="512956" y="22578"/>
            <a:chExt cx="4081426" cy="4995749"/>
          </a:xfrm>
        </p:grpSpPr>
        <p:sp>
          <p:nvSpPr>
            <p:cNvPr id="4" name="椭圆 3"/>
            <p:cNvSpPr/>
            <p:nvPr/>
          </p:nvSpPr>
          <p:spPr>
            <a:xfrm>
              <a:off x="674258" y="2104651"/>
              <a:ext cx="2374478" cy="2374478"/>
            </a:xfrm>
            <a:prstGeom prst="ellipse">
              <a:avLst/>
            </a:prstGeom>
            <a:solidFill>
              <a:srgbClr val="F5EC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大宋简" pitchFamily="49" charset="-122"/>
                <a:ea typeface="汉仪大宋简" pitchFamily="49" charset="-122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12956" y="22578"/>
              <a:ext cx="4081426" cy="4995749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 rot="5400000">
            <a:off x="11324526" y="-342764"/>
            <a:ext cx="178419" cy="863947"/>
          </a:xfrm>
          <a:prstGeom prst="rect">
            <a:avLst/>
          </a:prstGeom>
          <a:solidFill>
            <a:srgbClr val="7C1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大宋简" pitchFamily="49" charset="-122"/>
              <a:ea typeface="汉仪大宋简" pitchFamily="49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090569" y="281725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印品灵秀体（非商用）" pitchFamily="2" charset="-122"/>
                <a:ea typeface="印品灵秀体（非商用）" pitchFamily="2" charset="-122"/>
              </a:rPr>
              <a:t>壹</a:t>
            </a: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800" decel="100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31771" y="218117"/>
            <a:ext cx="5157439" cy="2770407"/>
          </a:xfrm>
          <a:prstGeom prst="rect">
            <a:avLst/>
          </a:prstGeom>
        </p:spPr>
      </p:pic>
      <p:sp>
        <p:nvSpPr>
          <p:cNvPr id="10" name="文本框 9" descr="e7d195523061f1c0092ce48a5fc95870a0687ac45bc8b2caB227BFDC40F9DB2B7A559DE97B8BDC6E716585DDCE188C7BF488BAA08C98985C74A3E1B5E305210FABE6A8AE2A6A8AB67019A6860E9B7AF5159397336B0ABBE29A758D929466F82B2D51184BE6FFFF85A1EF7C3DE9210637568495AD1229F6FAC4D60A45E9E2A28747B1FF9F0B6DD3F6"/>
          <p:cNvSpPr txBox="1"/>
          <p:nvPr/>
        </p:nvSpPr>
        <p:spPr>
          <a:xfrm>
            <a:off x="1261374" y="1413749"/>
            <a:ext cx="3768874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3200" b="1" dirty="0">
                <a:solidFill>
                  <a:srgbClr val="7E0000"/>
                </a:solidFill>
                <a:latin typeface="汉仪大宋简" pitchFamily="49" charset="-122"/>
                <a:ea typeface="汉仪大宋简" pitchFamily="49" charset="-122"/>
              </a:rPr>
              <a:t>单击添加大标题</a:t>
            </a:r>
          </a:p>
        </p:txBody>
      </p:sp>
      <p:sp>
        <p:nvSpPr>
          <p:cNvPr id="12" name="文本框 21"/>
          <p:cNvSpPr txBox="1"/>
          <p:nvPr/>
        </p:nvSpPr>
        <p:spPr>
          <a:xfrm>
            <a:off x="1261374" y="2199245"/>
            <a:ext cx="5157438" cy="1025351"/>
          </a:xfrm>
          <a:prstGeom prst="rect">
            <a:avLst/>
          </a:prstGeom>
        </p:spPr>
        <p:txBody>
          <a:bodyPr vert="horz"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</a:pPr>
            <a:r>
              <a:rPr lang="zh-CN" altLang="en-US" sz="1400" kern="1500" dirty="0">
                <a:solidFill>
                  <a:schemeClr val="bg2">
                    <a:lumMod val="10000"/>
                  </a:schemeClr>
                </a:solidFill>
                <a:latin typeface="汉仪大宋简" pitchFamily="49" charset="-122"/>
                <a:ea typeface="汉仪大宋简" pitchFamily="49" charset="-122"/>
                <a:cs typeface="思源宋体 CN Light" panose="02020300000000000000" pitchFamily="18" charset="-122"/>
                <a:sym typeface="+mn-ea"/>
              </a:rPr>
              <a:t>单击此处输入你的正文，文字是您思想的提炼，为了最终演示发布的良好效果，请尽量言简意赅的阐述观点，</a:t>
            </a:r>
            <a:endParaRPr lang="zh-CN" altLang="en-US" sz="1400" kern="1500" spc="150" dirty="0">
              <a:solidFill>
                <a:schemeClr val="bg2">
                  <a:lumMod val="10000"/>
                </a:schemeClr>
              </a:solidFill>
              <a:latin typeface="汉仪大宋简" pitchFamily="49" charset="-122"/>
              <a:ea typeface="汉仪大宋简" pitchFamily="49" charset="-122"/>
              <a:cs typeface="+mn-ea"/>
              <a:sym typeface="+mn-lt"/>
            </a:endParaRPr>
          </a:p>
          <a:p>
            <a:pPr fontAlgn="auto">
              <a:lnSpc>
                <a:spcPct val="150000"/>
              </a:lnSpc>
            </a:pPr>
            <a:endParaRPr lang="zh-CN" altLang="en-US" sz="1400" kern="1500" spc="150" dirty="0">
              <a:solidFill>
                <a:schemeClr val="bg2">
                  <a:lumMod val="10000"/>
                </a:schemeClr>
              </a:solidFill>
              <a:latin typeface="汉仪大宋简" pitchFamily="49" charset="-122"/>
              <a:ea typeface="汉仪大宋简" pitchFamily="49" charset="-122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0"/>
            <a:ext cx="178419" cy="863947"/>
          </a:xfrm>
          <a:prstGeom prst="rect">
            <a:avLst/>
          </a:prstGeom>
          <a:solidFill>
            <a:srgbClr val="7C1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大宋简" pitchFamily="49" charset="-122"/>
              <a:ea typeface="汉仪大宋简" pitchFamily="49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88182" y="180406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印品灵秀体（非商用）" pitchFamily="2" charset="-122"/>
                <a:ea typeface="印品灵秀体（非商用）" pitchFamily="2" charset="-122"/>
              </a:rPr>
              <a:t>壹</a:t>
            </a:r>
          </a:p>
        </p:txBody>
      </p:sp>
      <p:grpSp>
        <p:nvGrpSpPr>
          <p:cNvPr id="43" name="组合 42"/>
          <p:cNvGrpSpPr/>
          <p:nvPr/>
        </p:nvGrpSpPr>
        <p:grpSpPr>
          <a:xfrm>
            <a:off x="9045766" y="2541949"/>
            <a:ext cx="1470293" cy="3201538"/>
            <a:chOff x="8741435" y="2557393"/>
            <a:chExt cx="1470293" cy="3201538"/>
          </a:xfrm>
        </p:grpSpPr>
        <p:sp>
          <p:nvSpPr>
            <p:cNvPr id="18" name="任意多边形: 形状 17"/>
            <p:cNvSpPr/>
            <p:nvPr/>
          </p:nvSpPr>
          <p:spPr>
            <a:xfrm>
              <a:off x="8741435" y="2988524"/>
              <a:ext cx="714799" cy="2770407"/>
            </a:xfrm>
            <a:custGeom>
              <a:avLst/>
              <a:gdLst>
                <a:gd name="connsiteX0" fmla="*/ 460709 w 1797269"/>
                <a:gd name="connsiteY0" fmla="*/ 0 h 3804745"/>
                <a:gd name="connsiteX1" fmla="*/ 1336562 w 1797269"/>
                <a:gd name="connsiteY1" fmla="*/ 0 h 3804745"/>
                <a:gd name="connsiteX2" fmla="*/ 1538325 w 1797269"/>
                <a:gd name="connsiteY2" fmla="*/ 133737 h 3804745"/>
                <a:gd name="connsiteX3" fmla="*/ 1549630 w 1797269"/>
                <a:gd name="connsiteY3" fmla="*/ 170159 h 3804745"/>
                <a:gd name="connsiteX4" fmla="*/ 1639992 w 1797269"/>
                <a:gd name="connsiteY4" fmla="*/ 188402 h 3804745"/>
                <a:gd name="connsiteX5" fmla="*/ 1797269 w 1797269"/>
                <a:gd name="connsiteY5" fmla="*/ 425678 h 3804745"/>
                <a:gd name="connsiteX6" fmla="*/ 1797269 w 1797269"/>
                <a:gd name="connsiteY6" fmla="*/ 3407970 h 3804745"/>
                <a:gd name="connsiteX7" fmla="*/ 1639992 w 1797269"/>
                <a:gd name="connsiteY7" fmla="*/ 3645247 h 3804745"/>
                <a:gd name="connsiteX8" fmla="*/ 1540059 w 1797269"/>
                <a:gd name="connsiteY8" fmla="*/ 3665422 h 3804745"/>
                <a:gd name="connsiteX9" fmla="*/ 1538325 w 1797269"/>
                <a:gd name="connsiteY9" fmla="*/ 3671008 h 3804745"/>
                <a:gd name="connsiteX10" fmla="*/ 1336562 w 1797269"/>
                <a:gd name="connsiteY10" fmla="*/ 3804745 h 3804745"/>
                <a:gd name="connsiteX11" fmla="*/ 460709 w 1797269"/>
                <a:gd name="connsiteY11" fmla="*/ 3804745 h 3804745"/>
                <a:gd name="connsiteX12" fmla="*/ 258947 w 1797269"/>
                <a:gd name="connsiteY12" fmla="*/ 3671008 h 3804745"/>
                <a:gd name="connsiteX13" fmla="*/ 257213 w 1797269"/>
                <a:gd name="connsiteY13" fmla="*/ 3665423 h 3804745"/>
                <a:gd name="connsiteX14" fmla="*/ 157277 w 1797269"/>
                <a:gd name="connsiteY14" fmla="*/ 3645247 h 3804745"/>
                <a:gd name="connsiteX15" fmla="*/ 0 w 1797269"/>
                <a:gd name="connsiteY15" fmla="*/ 3407970 h 3804745"/>
                <a:gd name="connsiteX16" fmla="*/ 0 w 1797269"/>
                <a:gd name="connsiteY16" fmla="*/ 425678 h 3804745"/>
                <a:gd name="connsiteX17" fmla="*/ 157277 w 1797269"/>
                <a:gd name="connsiteY17" fmla="*/ 188402 h 3804745"/>
                <a:gd name="connsiteX18" fmla="*/ 247641 w 1797269"/>
                <a:gd name="connsiteY18" fmla="*/ 170158 h 3804745"/>
                <a:gd name="connsiteX19" fmla="*/ 258947 w 1797269"/>
                <a:gd name="connsiteY19" fmla="*/ 133737 h 3804745"/>
                <a:gd name="connsiteX20" fmla="*/ 460709 w 1797269"/>
                <a:gd name="connsiteY20" fmla="*/ 0 h 380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97269" h="3804745">
                  <a:moveTo>
                    <a:pt x="460709" y="0"/>
                  </a:moveTo>
                  <a:lnTo>
                    <a:pt x="1336562" y="0"/>
                  </a:lnTo>
                  <a:cubicBezTo>
                    <a:pt x="1427263" y="0"/>
                    <a:pt x="1505083" y="55145"/>
                    <a:pt x="1538325" y="133737"/>
                  </a:cubicBezTo>
                  <a:lnTo>
                    <a:pt x="1549630" y="170159"/>
                  </a:lnTo>
                  <a:lnTo>
                    <a:pt x="1639992" y="188402"/>
                  </a:lnTo>
                  <a:cubicBezTo>
                    <a:pt x="1732417" y="227494"/>
                    <a:pt x="1797269" y="319012"/>
                    <a:pt x="1797269" y="425678"/>
                  </a:cubicBezTo>
                  <a:lnTo>
                    <a:pt x="1797269" y="3407970"/>
                  </a:lnTo>
                  <a:cubicBezTo>
                    <a:pt x="1797269" y="3514636"/>
                    <a:pt x="1732417" y="3606154"/>
                    <a:pt x="1639992" y="3645247"/>
                  </a:cubicBezTo>
                  <a:lnTo>
                    <a:pt x="1540059" y="3665422"/>
                  </a:lnTo>
                  <a:lnTo>
                    <a:pt x="1538325" y="3671008"/>
                  </a:lnTo>
                  <a:cubicBezTo>
                    <a:pt x="1505083" y="3749600"/>
                    <a:pt x="1427263" y="3804745"/>
                    <a:pt x="1336562" y="3804745"/>
                  </a:cubicBezTo>
                  <a:lnTo>
                    <a:pt x="460709" y="3804745"/>
                  </a:lnTo>
                  <a:cubicBezTo>
                    <a:pt x="370009" y="3804745"/>
                    <a:pt x="292188" y="3749600"/>
                    <a:pt x="258947" y="3671008"/>
                  </a:cubicBezTo>
                  <a:lnTo>
                    <a:pt x="257213" y="3665423"/>
                  </a:lnTo>
                  <a:lnTo>
                    <a:pt x="157277" y="3645247"/>
                  </a:lnTo>
                  <a:cubicBezTo>
                    <a:pt x="64852" y="3606154"/>
                    <a:pt x="0" y="3514636"/>
                    <a:pt x="0" y="3407970"/>
                  </a:cubicBezTo>
                  <a:lnTo>
                    <a:pt x="0" y="425678"/>
                  </a:lnTo>
                  <a:cubicBezTo>
                    <a:pt x="0" y="319012"/>
                    <a:pt x="64852" y="227494"/>
                    <a:pt x="157277" y="188402"/>
                  </a:cubicBezTo>
                  <a:lnTo>
                    <a:pt x="247641" y="170158"/>
                  </a:lnTo>
                  <a:lnTo>
                    <a:pt x="258947" y="133737"/>
                  </a:lnTo>
                  <a:cubicBezTo>
                    <a:pt x="292188" y="55145"/>
                    <a:pt x="370009" y="0"/>
                    <a:pt x="460709" y="0"/>
                  </a:cubicBezTo>
                  <a:close/>
                </a:path>
              </a:pathLst>
            </a:custGeom>
            <a:solidFill>
              <a:srgbClr val="7E0000"/>
            </a:solidFill>
            <a:ln>
              <a:noFill/>
            </a:ln>
            <a:effectLst>
              <a:outerShdw blurRad="228600" dist="38100" dir="5400000" algn="t" rotWithShape="0">
                <a:schemeClr val="accent1">
                  <a:lumMod val="50000"/>
                  <a:alpha val="6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汉仪大宋简" pitchFamily="49" charset="-122"/>
                <a:ea typeface="汉仪大宋简" pitchFamily="49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8957215" y="3166051"/>
              <a:ext cx="250902" cy="250902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大宋简" pitchFamily="49" charset="-122"/>
                <a:ea typeface="汉仪大宋简" pitchFamily="49" charset="-122"/>
              </a:endParaRPr>
            </a:p>
          </p:txBody>
        </p:sp>
        <p:sp>
          <p:nvSpPr>
            <p:cNvPr id="20" name="弧形 19"/>
            <p:cNvSpPr/>
            <p:nvPr/>
          </p:nvSpPr>
          <p:spPr>
            <a:xfrm flipH="1">
              <a:off x="9079878" y="2557393"/>
              <a:ext cx="1131850" cy="1288601"/>
            </a:xfrm>
            <a:prstGeom prst="arc">
              <a:avLst>
                <a:gd name="adj1" fmla="val 16600914"/>
                <a:gd name="adj2" fmla="val 0"/>
              </a:avLst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大宋简" pitchFamily="49" charset="-122"/>
                <a:ea typeface="汉仪大宋简" pitchFamily="49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8774889" y="3702360"/>
              <a:ext cx="615553" cy="1528624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bg2"/>
                  </a:solidFill>
                  <a:latin typeface="印品灵秀体（非商用）" pitchFamily="2" charset="-122"/>
                  <a:ea typeface="印品灵秀体（非商用）" pitchFamily="2" charset="-122"/>
                </a:rPr>
                <a:t>佳偶天成</a:t>
              </a:r>
            </a:p>
          </p:txBody>
        </p:sp>
      </p:grpSp>
      <p:cxnSp>
        <p:nvCxnSpPr>
          <p:cNvPr id="46" name="直接连接符 45"/>
          <p:cNvCxnSpPr/>
          <p:nvPr/>
        </p:nvCxnSpPr>
        <p:spPr>
          <a:xfrm>
            <a:off x="3711949" y="4142718"/>
            <a:ext cx="0" cy="1623600"/>
          </a:xfrm>
          <a:prstGeom prst="line">
            <a:avLst/>
          </a:prstGeom>
          <a:ln>
            <a:solidFill>
              <a:srgbClr val="7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823545" y="3596594"/>
            <a:ext cx="2686851" cy="2368135"/>
            <a:chOff x="823545" y="3596594"/>
            <a:chExt cx="2686851" cy="2368135"/>
          </a:xfrm>
        </p:grpSpPr>
        <p:sp>
          <p:nvSpPr>
            <p:cNvPr id="44" name="文本框 21"/>
            <p:cNvSpPr txBox="1"/>
            <p:nvPr/>
          </p:nvSpPr>
          <p:spPr>
            <a:xfrm>
              <a:off x="823545" y="4116717"/>
              <a:ext cx="2686851" cy="1848012"/>
            </a:xfrm>
            <a:prstGeom prst="rect">
              <a:avLst/>
            </a:prstGeom>
          </p:spPr>
          <p:txBody>
            <a:bodyPr vert="eaVert"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lnSpc>
                  <a:spcPct val="150000"/>
                </a:lnSpc>
              </a:pPr>
              <a:r>
                <a:rPr lang="zh-CN" altLang="en-US" sz="1400" kern="1500" dirty="0">
                  <a:solidFill>
                    <a:schemeClr val="bg2">
                      <a:lumMod val="10000"/>
                    </a:schemeClr>
                  </a:solidFill>
                  <a:latin typeface="汉仪大宋简" pitchFamily="49" charset="-122"/>
                  <a:ea typeface="汉仪大宋简" pitchFamily="49" charset="-122"/>
                  <a:cs typeface="思源宋体 CN Light" panose="02020300000000000000" pitchFamily="18" charset="-122"/>
                  <a:sym typeface="+mn-ea"/>
                </a:rPr>
                <a:t>单击此处输入你的正文，文字是您思想的提炼，为了最终演示发布的良好效果，请尽量言简意赅的阐述观点，</a:t>
              </a:r>
              <a:endParaRPr lang="zh-CN" altLang="en-US" sz="1400" kern="1500" spc="150" dirty="0">
                <a:solidFill>
                  <a:schemeClr val="bg2">
                    <a:lumMod val="10000"/>
                  </a:schemeClr>
                </a:solidFill>
                <a:latin typeface="汉仪大宋简" pitchFamily="49" charset="-122"/>
                <a:ea typeface="汉仪大宋简" pitchFamily="49" charset="-122"/>
                <a:cs typeface="+mn-ea"/>
                <a:sym typeface="+mn-lt"/>
              </a:endParaRPr>
            </a:p>
            <a:p>
              <a:pPr fontAlgn="auto">
                <a:lnSpc>
                  <a:spcPct val="150000"/>
                </a:lnSpc>
              </a:pPr>
              <a:endParaRPr lang="zh-CN" altLang="en-US" sz="1400" kern="1500" spc="150" dirty="0">
                <a:solidFill>
                  <a:schemeClr val="bg2">
                    <a:lumMod val="10000"/>
                  </a:schemeClr>
                </a:solidFill>
                <a:latin typeface="汉仪大宋简" pitchFamily="49" charset="-122"/>
                <a:ea typeface="汉仪大宋简" pitchFamily="49" charset="-122"/>
                <a:cs typeface="+mn-ea"/>
                <a:sym typeface="+mn-lt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1044838" y="3596594"/>
              <a:ext cx="433072" cy="404968"/>
              <a:chOff x="5945663" y="2734379"/>
              <a:chExt cx="433072" cy="404968"/>
            </a:xfrm>
          </p:grpSpPr>
          <p:sp>
            <p:nvSpPr>
              <p:cNvPr id="48" name="任意多边形: 形状 47"/>
              <p:cNvSpPr>
                <a:spLocks noChangeAspect="1"/>
              </p:cNvSpPr>
              <p:nvPr/>
            </p:nvSpPr>
            <p:spPr>
              <a:xfrm rot="5400000">
                <a:off x="5953049" y="2734379"/>
                <a:ext cx="395999" cy="396000"/>
              </a:xfrm>
              <a:custGeom>
                <a:avLst/>
                <a:gdLst>
                  <a:gd name="connsiteX0" fmla="*/ 0 w 1126523"/>
                  <a:gd name="connsiteY0" fmla="*/ 563263 h 1126524"/>
                  <a:gd name="connsiteX1" fmla="*/ 197885 w 1126523"/>
                  <a:gd name="connsiteY1" fmla="*/ 264725 h 1126524"/>
                  <a:gd name="connsiteX2" fmla="*/ 248890 w 1126523"/>
                  <a:gd name="connsiteY2" fmla="*/ 248892 h 1126524"/>
                  <a:gd name="connsiteX3" fmla="*/ 264723 w 1126523"/>
                  <a:gd name="connsiteY3" fmla="*/ 197885 h 1126524"/>
                  <a:gd name="connsiteX4" fmla="*/ 563262 w 1126523"/>
                  <a:gd name="connsiteY4" fmla="*/ 0 h 1126524"/>
                  <a:gd name="connsiteX5" fmla="*/ 861800 w 1126523"/>
                  <a:gd name="connsiteY5" fmla="*/ 197885 h 1126524"/>
                  <a:gd name="connsiteX6" fmla="*/ 877633 w 1126523"/>
                  <a:gd name="connsiteY6" fmla="*/ 248892 h 1126524"/>
                  <a:gd name="connsiteX7" fmla="*/ 928638 w 1126523"/>
                  <a:gd name="connsiteY7" fmla="*/ 264725 h 1126524"/>
                  <a:gd name="connsiteX8" fmla="*/ 1126523 w 1126523"/>
                  <a:gd name="connsiteY8" fmla="*/ 563263 h 1126524"/>
                  <a:gd name="connsiteX9" fmla="*/ 928638 w 1126523"/>
                  <a:gd name="connsiteY9" fmla="*/ 861802 h 1126524"/>
                  <a:gd name="connsiteX10" fmla="*/ 877632 w 1126523"/>
                  <a:gd name="connsiteY10" fmla="*/ 877635 h 1126524"/>
                  <a:gd name="connsiteX11" fmla="*/ 861800 w 1126523"/>
                  <a:gd name="connsiteY11" fmla="*/ 928639 h 1126524"/>
                  <a:gd name="connsiteX12" fmla="*/ 563262 w 1126523"/>
                  <a:gd name="connsiteY12" fmla="*/ 1126524 h 1126524"/>
                  <a:gd name="connsiteX13" fmla="*/ 264723 w 1126523"/>
                  <a:gd name="connsiteY13" fmla="*/ 928639 h 1126524"/>
                  <a:gd name="connsiteX14" fmla="*/ 248890 w 1126523"/>
                  <a:gd name="connsiteY14" fmla="*/ 877635 h 1126524"/>
                  <a:gd name="connsiteX15" fmla="*/ 197885 w 1126523"/>
                  <a:gd name="connsiteY15" fmla="*/ 861802 h 1126524"/>
                  <a:gd name="connsiteX16" fmla="*/ 0 w 1126523"/>
                  <a:gd name="connsiteY16" fmla="*/ 563263 h 1126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26523" h="1126524">
                    <a:moveTo>
                      <a:pt x="0" y="563263"/>
                    </a:moveTo>
                    <a:cubicBezTo>
                      <a:pt x="0" y="429058"/>
                      <a:pt x="81596" y="313911"/>
                      <a:pt x="197885" y="264725"/>
                    </a:cubicBezTo>
                    <a:lnTo>
                      <a:pt x="248890" y="248892"/>
                    </a:lnTo>
                    <a:lnTo>
                      <a:pt x="264723" y="197885"/>
                    </a:lnTo>
                    <a:cubicBezTo>
                      <a:pt x="313909" y="81597"/>
                      <a:pt x="429057" y="0"/>
                      <a:pt x="563262" y="0"/>
                    </a:cubicBezTo>
                    <a:cubicBezTo>
                      <a:pt x="697467" y="0"/>
                      <a:pt x="812614" y="81597"/>
                      <a:pt x="861800" y="197885"/>
                    </a:cubicBezTo>
                    <a:lnTo>
                      <a:pt x="877633" y="248892"/>
                    </a:lnTo>
                    <a:lnTo>
                      <a:pt x="928638" y="264725"/>
                    </a:lnTo>
                    <a:cubicBezTo>
                      <a:pt x="1044927" y="313911"/>
                      <a:pt x="1126523" y="429058"/>
                      <a:pt x="1126523" y="563263"/>
                    </a:cubicBezTo>
                    <a:cubicBezTo>
                      <a:pt x="1126523" y="697468"/>
                      <a:pt x="1044927" y="812616"/>
                      <a:pt x="928638" y="861802"/>
                    </a:cubicBezTo>
                    <a:lnTo>
                      <a:pt x="877632" y="877635"/>
                    </a:lnTo>
                    <a:lnTo>
                      <a:pt x="861800" y="928639"/>
                    </a:lnTo>
                    <a:cubicBezTo>
                      <a:pt x="812614" y="1044927"/>
                      <a:pt x="697467" y="1126524"/>
                      <a:pt x="563262" y="1126524"/>
                    </a:cubicBezTo>
                    <a:cubicBezTo>
                      <a:pt x="429057" y="1126524"/>
                      <a:pt x="313909" y="1044927"/>
                      <a:pt x="264723" y="928639"/>
                    </a:cubicBezTo>
                    <a:lnTo>
                      <a:pt x="248890" y="877635"/>
                    </a:lnTo>
                    <a:lnTo>
                      <a:pt x="197885" y="861802"/>
                    </a:lnTo>
                    <a:cubicBezTo>
                      <a:pt x="81596" y="812616"/>
                      <a:pt x="0" y="697468"/>
                      <a:pt x="0" y="563263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>
                  <a:latin typeface="汉仪大宋简" pitchFamily="49" charset="-122"/>
                  <a:ea typeface="汉仪大宋简" pitchFamily="49" charset="-122"/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5945663" y="2770015"/>
                <a:ext cx="433072" cy="369332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汉仪大宋简" pitchFamily="49" charset="-122"/>
                    <a:ea typeface="汉仪大宋简" pitchFamily="49" charset="-122"/>
                  </a:rPr>
                  <a:t>壹</a:t>
                </a:r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大宋简" pitchFamily="49" charset="-122"/>
                  <a:ea typeface="汉仪大宋简" pitchFamily="49" charset="-122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4056642" y="3608129"/>
            <a:ext cx="2243796" cy="2356600"/>
            <a:chOff x="4056642" y="3608129"/>
            <a:chExt cx="2243796" cy="2356600"/>
          </a:xfrm>
        </p:grpSpPr>
        <p:sp>
          <p:nvSpPr>
            <p:cNvPr id="45" name="文本框 21"/>
            <p:cNvSpPr txBox="1"/>
            <p:nvPr/>
          </p:nvSpPr>
          <p:spPr>
            <a:xfrm>
              <a:off x="4056642" y="4116717"/>
              <a:ext cx="2243796" cy="1848012"/>
            </a:xfrm>
            <a:prstGeom prst="rect">
              <a:avLst/>
            </a:prstGeom>
          </p:spPr>
          <p:txBody>
            <a:bodyPr vert="eaVert"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lnSpc>
                  <a:spcPct val="150000"/>
                </a:lnSpc>
              </a:pPr>
              <a:r>
                <a:rPr lang="zh-CN" altLang="en-US" sz="1400" kern="1500" dirty="0">
                  <a:solidFill>
                    <a:schemeClr val="bg2">
                      <a:lumMod val="10000"/>
                    </a:schemeClr>
                  </a:solidFill>
                  <a:latin typeface="汉仪大宋简" pitchFamily="49" charset="-122"/>
                  <a:ea typeface="汉仪大宋简" pitchFamily="49" charset="-122"/>
                  <a:cs typeface="思源宋体 CN Light" panose="02020300000000000000" pitchFamily="18" charset="-122"/>
                  <a:sym typeface="+mn-ea"/>
                </a:rPr>
                <a:t>单击此处输入你的正文，文字是您思想的提炼，为了最终演示发布的良好效果，请尽量言简意赅的阐述观点，</a:t>
              </a:r>
              <a:endParaRPr lang="zh-CN" altLang="en-US" sz="1400" kern="1500" spc="150" dirty="0">
                <a:solidFill>
                  <a:schemeClr val="bg2">
                    <a:lumMod val="10000"/>
                  </a:schemeClr>
                </a:solidFill>
                <a:latin typeface="汉仪大宋简" pitchFamily="49" charset="-122"/>
                <a:ea typeface="汉仪大宋简" pitchFamily="49" charset="-122"/>
                <a:cs typeface="+mn-ea"/>
                <a:sym typeface="+mn-lt"/>
              </a:endParaRPr>
            </a:p>
            <a:p>
              <a:pPr fontAlgn="auto">
                <a:lnSpc>
                  <a:spcPct val="150000"/>
                </a:lnSpc>
              </a:pPr>
              <a:endParaRPr lang="zh-CN" altLang="en-US" sz="1400" kern="1500" spc="150" dirty="0">
                <a:solidFill>
                  <a:schemeClr val="bg2">
                    <a:lumMod val="10000"/>
                  </a:schemeClr>
                </a:solidFill>
                <a:latin typeface="汉仪大宋简" pitchFamily="49" charset="-122"/>
                <a:ea typeface="汉仪大宋简" pitchFamily="49" charset="-122"/>
                <a:cs typeface="+mn-ea"/>
                <a:sym typeface="+mn-lt"/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4056642" y="3608129"/>
              <a:ext cx="433072" cy="395999"/>
              <a:chOff x="5934512" y="2734379"/>
              <a:chExt cx="433072" cy="395999"/>
            </a:xfrm>
          </p:grpSpPr>
          <p:sp>
            <p:nvSpPr>
              <p:cNvPr id="51" name="任意多边形: 形状 50"/>
              <p:cNvSpPr>
                <a:spLocks noChangeAspect="1"/>
              </p:cNvSpPr>
              <p:nvPr/>
            </p:nvSpPr>
            <p:spPr>
              <a:xfrm rot="5400000">
                <a:off x="5953049" y="2734379"/>
                <a:ext cx="395999" cy="396000"/>
              </a:xfrm>
              <a:custGeom>
                <a:avLst/>
                <a:gdLst>
                  <a:gd name="connsiteX0" fmla="*/ 0 w 1126523"/>
                  <a:gd name="connsiteY0" fmla="*/ 563263 h 1126524"/>
                  <a:gd name="connsiteX1" fmla="*/ 197885 w 1126523"/>
                  <a:gd name="connsiteY1" fmla="*/ 264725 h 1126524"/>
                  <a:gd name="connsiteX2" fmla="*/ 248890 w 1126523"/>
                  <a:gd name="connsiteY2" fmla="*/ 248892 h 1126524"/>
                  <a:gd name="connsiteX3" fmla="*/ 264723 w 1126523"/>
                  <a:gd name="connsiteY3" fmla="*/ 197885 h 1126524"/>
                  <a:gd name="connsiteX4" fmla="*/ 563262 w 1126523"/>
                  <a:gd name="connsiteY4" fmla="*/ 0 h 1126524"/>
                  <a:gd name="connsiteX5" fmla="*/ 861800 w 1126523"/>
                  <a:gd name="connsiteY5" fmla="*/ 197885 h 1126524"/>
                  <a:gd name="connsiteX6" fmla="*/ 877633 w 1126523"/>
                  <a:gd name="connsiteY6" fmla="*/ 248892 h 1126524"/>
                  <a:gd name="connsiteX7" fmla="*/ 928638 w 1126523"/>
                  <a:gd name="connsiteY7" fmla="*/ 264725 h 1126524"/>
                  <a:gd name="connsiteX8" fmla="*/ 1126523 w 1126523"/>
                  <a:gd name="connsiteY8" fmla="*/ 563263 h 1126524"/>
                  <a:gd name="connsiteX9" fmla="*/ 928638 w 1126523"/>
                  <a:gd name="connsiteY9" fmla="*/ 861802 h 1126524"/>
                  <a:gd name="connsiteX10" fmla="*/ 877632 w 1126523"/>
                  <a:gd name="connsiteY10" fmla="*/ 877635 h 1126524"/>
                  <a:gd name="connsiteX11" fmla="*/ 861800 w 1126523"/>
                  <a:gd name="connsiteY11" fmla="*/ 928639 h 1126524"/>
                  <a:gd name="connsiteX12" fmla="*/ 563262 w 1126523"/>
                  <a:gd name="connsiteY12" fmla="*/ 1126524 h 1126524"/>
                  <a:gd name="connsiteX13" fmla="*/ 264723 w 1126523"/>
                  <a:gd name="connsiteY13" fmla="*/ 928639 h 1126524"/>
                  <a:gd name="connsiteX14" fmla="*/ 248890 w 1126523"/>
                  <a:gd name="connsiteY14" fmla="*/ 877635 h 1126524"/>
                  <a:gd name="connsiteX15" fmla="*/ 197885 w 1126523"/>
                  <a:gd name="connsiteY15" fmla="*/ 861802 h 1126524"/>
                  <a:gd name="connsiteX16" fmla="*/ 0 w 1126523"/>
                  <a:gd name="connsiteY16" fmla="*/ 563263 h 1126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26523" h="1126524">
                    <a:moveTo>
                      <a:pt x="0" y="563263"/>
                    </a:moveTo>
                    <a:cubicBezTo>
                      <a:pt x="0" y="429058"/>
                      <a:pt x="81596" y="313911"/>
                      <a:pt x="197885" y="264725"/>
                    </a:cubicBezTo>
                    <a:lnTo>
                      <a:pt x="248890" y="248892"/>
                    </a:lnTo>
                    <a:lnTo>
                      <a:pt x="264723" y="197885"/>
                    </a:lnTo>
                    <a:cubicBezTo>
                      <a:pt x="313909" y="81597"/>
                      <a:pt x="429057" y="0"/>
                      <a:pt x="563262" y="0"/>
                    </a:cubicBezTo>
                    <a:cubicBezTo>
                      <a:pt x="697467" y="0"/>
                      <a:pt x="812614" y="81597"/>
                      <a:pt x="861800" y="197885"/>
                    </a:cubicBezTo>
                    <a:lnTo>
                      <a:pt x="877633" y="248892"/>
                    </a:lnTo>
                    <a:lnTo>
                      <a:pt x="928638" y="264725"/>
                    </a:lnTo>
                    <a:cubicBezTo>
                      <a:pt x="1044927" y="313911"/>
                      <a:pt x="1126523" y="429058"/>
                      <a:pt x="1126523" y="563263"/>
                    </a:cubicBezTo>
                    <a:cubicBezTo>
                      <a:pt x="1126523" y="697468"/>
                      <a:pt x="1044927" y="812616"/>
                      <a:pt x="928638" y="861802"/>
                    </a:cubicBezTo>
                    <a:lnTo>
                      <a:pt x="877632" y="877635"/>
                    </a:lnTo>
                    <a:lnTo>
                      <a:pt x="861800" y="928639"/>
                    </a:lnTo>
                    <a:cubicBezTo>
                      <a:pt x="812614" y="1044927"/>
                      <a:pt x="697467" y="1126524"/>
                      <a:pt x="563262" y="1126524"/>
                    </a:cubicBezTo>
                    <a:cubicBezTo>
                      <a:pt x="429057" y="1126524"/>
                      <a:pt x="313909" y="1044927"/>
                      <a:pt x="264723" y="928639"/>
                    </a:cubicBezTo>
                    <a:lnTo>
                      <a:pt x="248890" y="877635"/>
                    </a:lnTo>
                    <a:lnTo>
                      <a:pt x="197885" y="861802"/>
                    </a:lnTo>
                    <a:cubicBezTo>
                      <a:pt x="81596" y="812616"/>
                      <a:pt x="0" y="697468"/>
                      <a:pt x="0" y="563263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>
                  <a:latin typeface="汉仪大宋简" pitchFamily="49" charset="-122"/>
                  <a:ea typeface="汉仪大宋简" pitchFamily="49" charset="-122"/>
                </a:endParaRP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5934512" y="2747713"/>
                <a:ext cx="433072" cy="369332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汉仪大宋简" pitchFamily="49" charset="-122"/>
                    <a:ea typeface="汉仪大宋简" pitchFamily="49" charset="-122"/>
                  </a:rPr>
                  <a:t>贰</a:t>
                </a:r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大宋简" pitchFamily="49" charset="-122"/>
                  <a:ea typeface="汉仪大宋简" pitchFamily="49" charset="-122"/>
                </a:endParaRPr>
              </a:p>
            </p:txBody>
          </p:sp>
        </p:grpSp>
      </p:grp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66845" y="4251812"/>
            <a:ext cx="2856683" cy="2606188"/>
          </a:xfrm>
          <a:prstGeom prst="rect">
            <a:avLst/>
          </a:prstGeom>
        </p:spPr>
      </p:pic>
      <p:sp>
        <p:nvSpPr>
          <p:cNvPr id="3" name="图形 31"/>
          <p:cNvSpPr/>
          <p:nvPr/>
        </p:nvSpPr>
        <p:spPr>
          <a:xfrm>
            <a:off x="8770477" y="4597002"/>
            <a:ext cx="1201340" cy="521785"/>
          </a:xfrm>
          <a:custGeom>
            <a:avLst/>
            <a:gdLst>
              <a:gd name="connsiteX0" fmla="*/ 888743 w 5737634"/>
              <a:gd name="connsiteY0" fmla="*/ 581444 h 2492063"/>
              <a:gd name="connsiteX1" fmla="*/ 1490247 w 5737634"/>
              <a:gd name="connsiteY1" fmla="*/ 1181 h 2492063"/>
              <a:gd name="connsiteX2" fmla="*/ 1871437 w 5737634"/>
              <a:gd name="connsiteY2" fmla="*/ 147961 h 2492063"/>
              <a:gd name="connsiteX3" fmla="*/ 2008312 w 5737634"/>
              <a:gd name="connsiteY3" fmla="*/ 556012 h 2492063"/>
              <a:gd name="connsiteX4" fmla="*/ 2422173 w 5737634"/>
              <a:gd name="connsiteY4" fmla="*/ 481717 h 2492063"/>
              <a:gd name="connsiteX5" fmla="*/ 2738212 w 5737634"/>
              <a:gd name="connsiteY5" fmla="*/ 753465 h 2492063"/>
              <a:gd name="connsiteX6" fmla="*/ 3011866 w 5737634"/>
              <a:gd name="connsiteY6" fmla="*/ 751846 h 2492063"/>
              <a:gd name="connsiteX7" fmla="*/ 3255515 w 5737634"/>
              <a:gd name="connsiteY7" fmla="*/ 853287 h 2492063"/>
              <a:gd name="connsiteX8" fmla="*/ 3628705 w 5737634"/>
              <a:gd name="connsiteY8" fmla="*/ 735463 h 2492063"/>
              <a:gd name="connsiteX9" fmla="*/ 4260498 w 5737634"/>
              <a:gd name="connsiteY9" fmla="*/ 610019 h 2492063"/>
              <a:gd name="connsiteX10" fmla="*/ 4872574 w 5737634"/>
              <a:gd name="connsiteY10" fmla="*/ 929106 h 2492063"/>
              <a:gd name="connsiteX11" fmla="*/ 5067837 w 5737634"/>
              <a:gd name="connsiteY11" fmla="*/ 1180566 h 2492063"/>
              <a:gd name="connsiteX12" fmla="*/ 5395211 w 5737634"/>
              <a:gd name="connsiteY12" fmla="*/ 1462125 h 2492063"/>
              <a:gd name="connsiteX13" fmla="*/ 5016307 w 5737634"/>
              <a:gd name="connsiteY13" fmla="*/ 1213713 h 2492063"/>
              <a:gd name="connsiteX14" fmla="*/ 4832379 w 5737634"/>
              <a:gd name="connsiteY14" fmla="*/ 1016165 h 2492063"/>
              <a:gd name="connsiteX15" fmla="*/ 4476239 w 5737634"/>
              <a:gd name="connsiteY15" fmla="*/ 781755 h 2492063"/>
              <a:gd name="connsiteX16" fmla="*/ 3532216 w 5737634"/>
              <a:gd name="connsiteY16" fmla="*/ 933583 h 2492063"/>
              <a:gd name="connsiteX17" fmla="*/ 3310189 w 5737634"/>
              <a:gd name="connsiteY17" fmla="*/ 997305 h 2492063"/>
              <a:gd name="connsiteX18" fmla="*/ 3065872 w 5737634"/>
              <a:gd name="connsiteY18" fmla="*/ 926249 h 2492063"/>
              <a:gd name="connsiteX19" fmla="*/ 2778694 w 5737634"/>
              <a:gd name="connsiteY19" fmla="*/ 906056 h 2492063"/>
              <a:gd name="connsiteX20" fmla="*/ 2769550 w 5737634"/>
              <a:gd name="connsiteY20" fmla="*/ 1100366 h 2492063"/>
              <a:gd name="connsiteX21" fmla="*/ 2528567 w 5737634"/>
              <a:gd name="connsiteY21" fmla="*/ 1377734 h 2492063"/>
              <a:gd name="connsiteX22" fmla="*/ 2291395 w 5737634"/>
              <a:gd name="connsiteY22" fmla="*/ 1356684 h 2492063"/>
              <a:gd name="connsiteX23" fmla="*/ 2176809 w 5737634"/>
              <a:gd name="connsiteY23" fmla="*/ 1110939 h 2492063"/>
              <a:gd name="connsiteX24" fmla="*/ 2277774 w 5737634"/>
              <a:gd name="connsiteY24" fmla="*/ 918153 h 2492063"/>
              <a:gd name="connsiteX25" fmla="*/ 2343687 w 5737634"/>
              <a:gd name="connsiteY25" fmla="*/ 895959 h 2492063"/>
              <a:gd name="connsiteX26" fmla="*/ 2368357 w 5737634"/>
              <a:gd name="connsiteY26" fmla="*/ 982542 h 2492063"/>
              <a:gd name="connsiteX27" fmla="*/ 2307968 w 5737634"/>
              <a:gd name="connsiteY27" fmla="*/ 1063218 h 2492063"/>
              <a:gd name="connsiteX28" fmla="*/ 2441985 w 5737634"/>
              <a:gd name="connsiteY28" fmla="*/ 1221429 h 2492063"/>
              <a:gd name="connsiteX29" fmla="*/ 2641534 w 5737634"/>
              <a:gd name="connsiteY29" fmla="*/ 1053598 h 2492063"/>
              <a:gd name="connsiteX30" fmla="*/ 2605815 w 5737634"/>
              <a:gd name="connsiteY30" fmla="*/ 794899 h 2492063"/>
              <a:gd name="connsiteX31" fmla="*/ 2415315 w 5737634"/>
              <a:gd name="connsiteY31" fmla="*/ 632784 h 2492063"/>
              <a:gd name="connsiteX32" fmla="*/ 2118706 w 5737634"/>
              <a:gd name="connsiteY32" fmla="*/ 664026 h 2492063"/>
              <a:gd name="connsiteX33" fmla="*/ 1956210 w 5737634"/>
              <a:gd name="connsiteY33" fmla="*/ 816426 h 2492063"/>
              <a:gd name="connsiteX34" fmla="*/ 1902203 w 5737634"/>
              <a:gd name="connsiteY34" fmla="*/ 1198188 h 2492063"/>
              <a:gd name="connsiteX35" fmla="*/ 2102133 w 5737634"/>
              <a:gd name="connsiteY35" fmla="*/ 1631194 h 2492063"/>
              <a:gd name="connsiteX36" fmla="*/ 2556190 w 5737634"/>
              <a:gd name="connsiteY36" fmla="*/ 1832648 h 2492063"/>
              <a:gd name="connsiteX37" fmla="*/ 3093685 w 5737634"/>
              <a:gd name="connsiteY37" fmla="*/ 1677962 h 2492063"/>
              <a:gd name="connsiteX38" fmla="*/ 3808156 w 5737634"/>
              <a:gd name="connsiteY38" fmla="*/ 1134656 h 2492063"/>
              <a:gd name="connsiteX39" fmla="*/ 4167153 w 5737634"/>
              <a:gd name="connsiteY39" fmla="*/ 966444 h 2492063"/>
              <a:gd name="connsiteX40" fmla="*/ 4411946 w 5737634"/>
              <a:gd name="connsiteY40" fmla="*/ 957586 h 2492063"/>
              <a:gd name="connsiteX41" fmla="*/ 4804947 w 5737634"/>
              <a:gd name="connsiteY41" fmla="*/ 1195997 h 2492063"/>
              <a:gd name="connsiteX42" fmla="*/ 5035642 w 5737634"/>
              <a:gd name="connsiteY42" fmla="*/ 1404213 h 2492063"/>
              <a:gd name="connsiteX43" fmla="*/ 5519227 w 5737634"/>
              <a:gd name="connsiteY43" fmla="*/ 1596428 h 2492063"/>
              <a:gd name="connsiteX44" fmla="*/ 5231762 w 5737634"/>
              <a:gd name="connsiteY44" fmla="*/ 1576806 h 2492063"/>
              <a:gd name="connsiteX45" fmla="*/ 4767514 w 5737634"/>
              <a:gd name="connsiteY45" fmla="*/ 1251909 h 2492063"/>
              <a:gd name="connsiteX46" fmla="*/ 4358224 w 5737634"/>
              <a:gd name="connsiteY46" fmla="*/ 1073410 h 2492063"/>
              <a:gd name="connsiteX47" fmla="*/ 3773199 w 5737634"/>
              <a:gd name="connsiteY47" fmla="*/ 1298772 h 2492063"/>
              <a:gd name="connsiteX48" fmla="*/ 3480400 w 5737634"/>
              <a:gd name="connsiteY48" fmla="*/ 1577473 h 2492063"/>
              <a:gd name="connsiteX49" fmla="*/ 2783551 w 5737634"/>
              <a:gd name="connsiteY49" fmla="*/ 1963140 h 2492063"/>
              <a:gd name="connsiteX50" fmla="*/ 1842100 w 5737634"/>
              <a:gd name="connsiteY50" fmla="*/ 1501845 h 2492063"/>
              <a:gd name="connsiteX51" fmla="*/ 1773806 w 5737634"/>
              <a:gd name="connsiteY51" fmla="*/ 966063 h 2492063"/>
              <a:gd name="connsiteX52" fmla="*/ 1536538 w 5737634"/>
              <a:gd name="connsiteY52" fmla="*/ 976827 h 2492063"/>
              <a:gd name="connsiteX53" fmla="*/ 1394044 w 5737634"/>
              <a:gd name="connsiteY53" fmla="*/ 824617 h 2492063"/>
              <a:gd name="connsiteX54" fmla="*/ 1439669 w 5737634"/>
              <a:gd name="connsiteY54" fmla="*/ 546487 h 2492063"/>
              <a:gd name="connsiteX55" fmla="*/ 1565399 w 5737634"/>
              <a:gd name="connsiteY55" fmla="*/ 474954 h 2492063"/>
              <a:gd name="connsiteX56" fmla="*/ 1600356 w 5737634"/>
              <a:gd name="connsiteY56" fmla="*/ 557346 h 2492063"/>
              <a:gd name="connsiteX57" fmla="*/ 1522918 w 5737634"/>
              <a:gd name="connsiteY57" fmla="*/ 640213 h 2492063"/>
              <a:gd name="connsiteX58" fmla="*/ 1621978 w 5737634"/>
              <a:gd name="connsiteY58" fmla="*/ 821569 h 2492063"/>
              <a:gd name="connsiteX59" fmla="*/ 1795999 w 5737634"/>
              <a:gd name="connsiteY59" fmla="*/ 760609 h 2492063"/>
              <a:gd name="connsiteX60" fmla="*/ 1876200 w 5737634"/>
              <a:gd name="connsiteY60" fmla="*/ 548868 h 2492063"/>
              <a:gd name="connsiteX61" fmla="*/ 1747993 w 5737634"/>
              <a:gd name="connsiteY61" fmla="*/ 241973 h 2492063"/>
              <a:gd name="connsiteX62" fmla="*/ 1518441 w 5737634"/>
              <a:gd name="connsiteY62" fmla="*/ 165392 h 2492063"/>
              <a:gd name="connsiteX63" fmla="*/ 1189352 w 5737634"/>
              <a:gd name="connsiteY63" fmla="*/ 287693 h 2492063"/>
              <a:gd name="connsiteX64" fmla="*/ 1077433 w 5737634"/>
              <a:gd name="connsiteY64" fmla="*/ 469716 h 2492063"/>
              <a:gd name="connsiteX65" fmla="*/ 1051144 w 5737634"/>
              <a:gd name="connsiteY65" fmla="*/ 874147 h 2492063"/>
              <a:gd name="connsiteX66" fmla="*/ 1101341 w 5737634"/>
              <a:gd name="connsiteY66" fmla="*/ 965111 h 2492063"/>
              <a:gd name="connsiteX67" fmla="*/ 1484437 w 5737634"/>
              <a:gd name="connsiteY67" fmla="*/ 1630051 h 2492063"/>
              <a:gd name="connsiteX68" fmla="*/ 2017265 w 5737634"/>
              <a:gd name="connsiteY68" fmla="*/ 2145925 h 2492063"/>
              <a:gd name="connsiteX69" fmla="*/ 2632485 w 5737634"/>
              <a:gd name="connsiteY69" fmla="*/ 2304802 h 2492063"/>
              <a:gd name="connsiteX70" fmla="*/ 3289424 w 5737634"/>
              <a:gd name="connsiteY70" fmla="*/ 2053723 h 2492063"/>
              <a:gd name="connsiteX71" fmla="*/ 3946268 w 5737634"/>
              <a:gd name="connsiteY71" fmla="*/ 1423930 h 2492063"/>
              <a:gd name="connsiteX72" fmla="*/ 4327554 w 5737634"/>
              <a:gd name="connsiteY72" fmla="*/ 1224858 h 2492063"/>
              <a:gd name="connsiteX73" fmla="*/ 4671978 w 5737634"/>
              <a:gd name="connsiteY73" fmla="*/ 1347540 h 2492063"/>
              <a:gd name="connsiteX74" fmla="*/ 5032023 w 5737634"/>
              <a:gd name="connsiteY74" fmla="*/ 1616526 h 2492063"/>
              <a:gd name="connsiteX75" fmla="*/ 5442265 w 5737634"/>
              <a:gd name="connsiteY75" fmla="*/ 1718348 h 2492063"/>
              <a:gd name="connsiteX76" fmla="*/ 5737635 w 5737634"/>
              <a:gd name="connsiteY76" fmla="*/ 1656054 h 2492063"/>
              <a:gd name="connsiteX77" fmla="*/ 5737635 w 5737634"/>
              <a:gd name="connsiteY77" fmla="*/ 1659388 h 2492063"/>
              <a:gd name="connsiteX78" fmla="*/ 5590283 w 5737634"/>
              <a:gd name="connsiteY78" fmla="*/ 1742732 h 2492063"/>
              <a:gd name="connsiteX79" fmla="*/ 5158324 w 5737634"/>
              <a:gd name="connsiteY79" fmla="*/ 1759972 h 2492063"/>
              <a:gd name="connsiteX80" fmla="*/ 4853048 w 5737634"/>
              <a:gd name="connsiteY80" fmla="*/ 1624527 h 2492063"/>
              <a:gd name="connsiteX81" fmla="*/ 4731890 w 5737634"/>
              <a:gd name="connsiteY81" fmla="*/ 1534801 h 2492063"/>
              <a:gd name="connsiteX82" fmla="*/ 4386228 w 5737634"/>
              <a:gd name="connsiteY82" fmla="*/ 1357350 h 2492063"/>
              <a:gd name="connsiteX83" fmla="*/ 4060092 w 5737634"/>
              <a:gd name="connsiteY83" fmla="*/ 1490129 h 2492063"/>
              <a:gd name="connsiteX84" fmla="*/ 3824158 w 5737634"/>
              <a:gd name="connsiteY84" fmla="*/ 1739684 h 2492063"/>
              <a:gd name="connsiteX85" fmla="*/ 3211033 w 5737634"/>
              <a:gd name="connsiteY85" fmla="*/ 2252224 h 2492063"/>
              <a:gd name="connsiteX86" fmla="*/ 2422459 w 5737634"/>
              <a:gd name="connsiteY86" fmla="*/ 2421769 h 2492063"/>
              <a:gd name="connsiteX87" fmla="*/ 1645219 w 5737634"/>
              <a:gd name="connsiteY87" fmla="*/ 2060200 h 2492063"/>
              <a:gd name="connsiteX88" fmla="*/ 1349182 w 5737634"/>
              <a:gd name="connsiteY88" fmla="*/ 1689963 h 2492063"/>
              <a:gd name="connsiteX89" fmla="*/ 999900 w 5737634"/>
              <a:gd name="connsiteY89" fmla="*/ 1067409 h 2492063"/>
              <a:gd name="connsiteX90" fmla="*/ 632711 w 5737634"/>
              <a:gd name="connsiteY90" fmla="*/ 816235 h 2492063"/>
              <a:gd name="connsiteX91" fmla="*/ 306480 w 5737634"/>
              <a:gd name="connsiteY91" fmla="*/ 908723 h 2492063"/>
              <a:gd name="connsiteX92" fmla="*/ 144841 w 5737634"/>
              <a:gd name="connsiteY92" fmla="*/ 1147038 h 2492063"/>
              <a:gd name="connsiteX93" fmla="*/ 233423 w 5737634"/>
              <a:gd name="connsiteY93" fmla="*/ 1595094 h 2492063"/>
              <a:gd name="connsiteX94" fmla="*/ 422780 w 5737634"/>
              <a:gd name="connsiteY94" fmla="*/ 1706537 h 2492063"/>
              <a:gd name="connsiteX95" fmla="*/ 612232 w 5737634"/>
              <a:gd name="connsiteY95" fmla="*/ 1633671 h 2492063"/>
              <a:gd name="connsiteX96" fmla="*/ 682432 w 5737634"/>
              <a:gd name="connsiteY96" fmla="*/ 1535087 h 2492063"/>
              <a:gd name="connsiteX97" fmla="*/ 646427 w 5737634"/>
              <a:gd name="connsiteY97" fmla="*/ 1372971 h 2492063"/>
              <a:gd name="connsiteX98" fmla="*/ 515935 w 5737634"/>
              <a:gd name="connsiteY98" fmla="*/ 1322679 h 2492063"/>
              <a:gd name="connsiteX99" fmla="*/ 507838 w 5737634"/>
              <a:gd name="connsiteY99" fmla="*/ 1205903 h 2492063"/>
              <a:gd name="connsiteX100" fmla="*/ 675955 w 5737634"/>
              <a:gd name="connsiteY100" fmla="*/ 1219047 h 2492063"/>
              <a:gd name="connsiteX101" fmla="*/ 819496 w 5737634"/>
              <a:gd name="connsiteY101" fmla="*/ 1588046 h 2492063"/>
              <a:gd name="connsiteX102" fmla="*/ 682908 w 5737634"/>
              <a:gd name="connsiteY102" fmla="*/ 1761496 h 2492063"/>
              <a:gd name="connsiteX103" fmla="*/ 628806 w 5737634"/>
              <a:gd name="connsiteY103" fmla="*/ 1796167 h 2492063"/>
              <a:gd name="connsiteX104" fmla="*/ 959419 w 5737634"/>
              <a:gd name="connsiteY104" fmla="*/ 1920564 h 2492063"/>
              <a:gd name="connsiteX105" fmla="*/ 1119724 w 5737634"/>
              <a:gd name="connsiteY105" fmla="*/ 1918468 h 2492063"/>
              <a:gd name="connsiteX106" fmla="*/ 1275744 w 5737634"/>
              <a:gd name="connsiteY106" fmla="*/ 2076869 h 2492063"/>
              <a:gd name="connsiteX107" fmla="*/ 1584925 w 5737634"/>
              <a:gd name="connsiteY107" fmla="*/ 2319852 h 2492063"/>
              <a:gd name="connsiteX108" fmla="*/ 2316350 w 5737634"/>
              <a:gd name="connsiteY108" fmla="*/ 2492064 h 2492063"/>
              <a:gd name="connsiteX109" fmla="*/ 2101752 w 5737634"/>
              <a:gd name="connsiteY109" fmla="*/ 2492064 h 2492063"/>
              <a:gd name="connsiteX110" fmla="*/ 1503106 w 5737634"/>
              <a:gd name="connsiteY110" fmla="*/ 2411101 h 2492063"/>
              <a:gd name="connsiteX111" fmla="*/ 1256027 w 5737634"/>
              <a:gd name="connsiteY111" fmla="*/ 2239842 h 2492063"/>
              <a:gd name="connsiteX112" fmla="*/ 1078195 w 5737634"/>
              <a:gd name="connsiteY112" fmla="*/ 2065153 h 2492063"/>
              <a:gd name="connsiteX113" fmla="*/ 1013711 w 5737634"/>
              <a:gd name="connsiteY113" fmla="*/ 2048675 h 2492063"/>
              <a:gd name="connsiteX114" fmla="*/ 801780 w 5737634"/>
              <a:gd name="connsiteY114" fmla="*/ 2036197 h 2492063"/>
              <a:gd name="connsiteX115" fmla="*/ 491074 w 5737634"/>
              <a:gd name="connsiteY115" fmla="*/ 1831219 h 2492063"/>
              <a:gd name="connsiteX116" fmla="*/ 164462 w 5737634"/>
              <a:gd name="connsiteY116" fmla="*/ 1712252 h 2492063"/>
              <a:gd name="connsiteX117" fmla="*/ 61 w 5737634"/>
              <a:gd name="connsiteY117" fmla="*/ 1225715 h 2492063"/>
              <a:gd name="connsiteX118" fmla="*/ 159128 w 5737634"/>
              <a:gd name="connsiteY118" fmla="*/ 857097 h 2492063"/>
              <a:gd name="connsiteX119" fmla="*/ 576799 w 5737634"/>
              <a:gd name="connsiteY119" fmla="*/ 660978 h 2492063"/>
              <a:gd name="connsiteX120" fmla="*/ 896173 w 5737634"/>
              <a:gd name="connsiteY120" fmla="*/ 738606 h 2492063"/>
              <a:gd name="connsiteX121" fmla="*/ 888743 w 5737634"/>
              <a:gd name="connsiteY121" fmla="*/ 581444 h 2492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5737634" h="2492063">
                <a:moveTo>
                  <a:pt x="888743" y="581444"/>
                </a:moveTo>
                <a:cubicBezTo>
                  <a:pt x="917890" y="278930"/>
                  <a:pt x="1186780" y="19374"/>
                  <a:pt x="1490247" y="1181"/>
                </a:cubicBezTo>
                <a:cubicBezTo>
                  <a:pt x="1630169" y="-8630"/>
                  <a:pt x="1776473" y="42900"/>
                  <a:pt x="1871437" y="147961"/>
                </a:cubicBezTo>
                <a:cubicBezTo>
                  <a:pt x="1971450" y="257689"/>
                  <a:pt x="2007264" y="410946"/>
                  <a:pt x="2008312" y="556012"/>
                </a:cubicBezTo>
                <a:cubicBezTo>
                  <a:pt x="2131279" y="484479"/>
                  <a:pt x="2281584" y="442093"/>
                  <a:pt x="2422173" y="481717"/>
                </a:cubicBezTo>
                <a:cubicBezTo>
                  <a:pt x="2564096" y="513816"/>
                  <a:pt x="2680015" y="622116"/>
                  <a:pt x="2738212" y="753465"/>
                </a:cubicBezTo>
                <a:cubicBezTo>
                  <a:pt x="2826700" y="728415"/>
                  <a:pt x="2923950" y="719271"/>
                  <a:pt x="3011866" y="751846"/>
                </a:cubicBezTo>
                <a:cubicBezTo>
                  <a:pt x="3095686" y="779850"/>
                  <a:pt x="3164837" y="845191"/>
                  <a:pt x="3255515" y="853287"/>
                </a:cubicBezTo>
                <a:cubicBezTo>
                  <a:pt x="3390484" y="869385"/>
                  <a:pt x="3517738" y="804900"/>
                  <a:pt x="3628705" y="735463"/>
                </a:cubicBezTo>
                <a:cubicBezTo>
                  <a:pt x="3817490" y="624973"/>
                  <a:pt x="4043899" y="583063"/>
                  <a:pt x="4260498" y="610019"/>
                </a:cubicBezTo>
                <a:cubicBezTo>
                  <a:pt x="4494241" y="637451"/>
                  <a:pt x="4716079" y="753275"/>
                  <a:pt x="4872574" y="929106"/>
                </a:cubicBezTo>
                <a:cubicBezTo>
                  <a:pt x="4944012" y="1007878"/>
                  <a:pt x="4999448" y="1099318"/>
                  <a:pt x="5067837" y="1180566"/>
                </a:cubicBezTo>
                <a:cubicBezTo>
                  <a:pt x="5162039" y="1290485"/>
                  <a:pt x="5279197" y="1376972"/>
                  <a:pt x="5395211" y="1462125"/>
                </a:cubicBezTo>
                <a:cubicBezTo>
                  <a:pt x="5251384" y="1411167"/>
                  <a:pt x="5129273" y="1313821"/>
                  <a:pt x="5016307" y="1213713"/>
                </a:cubicBezTo>
                <a:cubicBezTo>
                  <a:pt x="4947536" y="1154944"/>
                  <a:pt x="4893720" y="1081887"/>
                  <a:pt x="4832379" y="1016165"/>
                </a:cubicBezTo>
                <a:cubicBezTo>
                  <a:pt x="4729795" y="917010"/>
                  <a:pt x="4610161" y="832618"/>
                  <a:pt x="4476239" y="781755"/>
                </a:cubicBezTo>
                <a:cubicBezTo>
                  <a:pt x="4162962" y="664407"/>
                  <a:pt x="3797392" y="736225"/>
                  <a:pt x="3532216" y="933583"/>
                </a:cubicBezTo>
                <a:cubicBezTo>
                  <a:pt x="3468494" y="979684"/>
                  <a:pt x="3388389" y="1001306"/>
                  <a:pt x="3310189" y="997305"/>
                </a:cubicBezTo>
                <a:cubicBezTo>
                  <a:pt x="3224654" y="992067"/>
                  <a:pt x="3142263" y="963968"/>
                  <a:pt x="3065872" y="926249"/>
                </a:cubicBezTo>
                <a:cubicBezTo>
                  <a:pt x="2977576" y="881386"/>
                  <a:pt x="2872705" y="878814"/>
                  <a:pt x="2778694" y="906056"/>
                </a:cubicBezTo>
                <a:cubicBezTo>
                  <a:pt x="2780599" y="970826"/>
                  <a:pt x="2786123" y="1036834"/>
                  <a:pt x="2769550" y="1100366"/>
                </a:cubicBezTo>
                <a:cubicBezTo>
                  <a:pt x="2741070" y="1224096"/>
                  <a:pt x="2653535" y="1340491"/>
                  <a:pt x="2528567" y="1377734"/>
                </a:cubicBezTo>
                <a:cubicBezTo>
                  <a:pt x="2451319" y="1400308"/>
                  <a:pt x="2361118" y="1401737"/>
                  <a:pt x="2291395" y="1356684"/>
                </a:cubicBezTo>
                <a:cubicBezTo>
                  <a:pt x="2212147" y="1303439"/>
                  <a:pt x="2172237" y="1204379"/>
                  <a:pt x="2176809" y="1110939"/>
                </a:cubicBezTo>
                <a:cubicBezTo>
                  <a:pt x="2177476" y="1035120"/>
                  <a:pt x="2221005" y="965682"/>
                  <a:pt x="2277774" y="918153"/>
                </a:cubicBezTo>
                <a:cubicBezTo>
                  <a:pt x="2295871" y="903198"/>
                  <a:pt x="2319017" y="887101"/>
                  <a:pt x="2343687" y="895959"/>
                </a:cubicBezTo>
                <a:cubicBezTo>
                  <a:pt x="2367214" y="916724"/>
                  <a:pt x="2381882" y="952347"/>
                  <a:pt x="2368357" y="982542"/>
                </a:cubicBezTo>
                <a:cubicBezTo>
                  <a:pt x="2349973" y="1010736"/>
                  <a:pt x="2315112" y="1028071"/>
                  <a:pt x="2307968" y="1063218"/>
                </a:cubicBezTo>
                <a:cubicBezTo>
                  <a:pt x="2289680" y="1141800"/>
                  <a:pt x="2360737" y="1227144"/>
                  <a:pt x="2441985" y="1221429"/>
                </a:cubicBezTo>
                <a:cubicBezTo>
                  <a:pt x="2534949" y="1215047"/>
                  <a:pt x="2616959" y="1142466"/>
                  <a:pt x="2641534" y="1053598"/>
                </a:cubicBezTo>
                <a:cubicBezTo>
                  <a:pt x="2666775" y="967302"/>
                  <a:pt x="2649439" y="872337"/>
                  <a:pt x="2605815" y="794899"/>
                </a:cubicBezTo>
                <a:cubicBezTo>
                  <a:pt x="2563429" y="721747"/>
                  <a:pt x="2498944" y="655548"/>
                  <a:pt x="2415315" y="632784"/>
                </a:cubicBezTo>
                <a:cubicBezTo>
                  <a:pt x="2317017" y="605447"/>
                  <a:pt x="2210337" y="621735"/>
                  <a:pt x="2118706" y="664026"/>
                </a:cubicBezTo>
                <a:cubicBezTo>
                  <a:pt x="2050793" y="696315"/>
                  <a:pt x="1987547" y="746417"/>
                  <a:pt x="1956210" y="816426"/>
                </a:cubicBezTo>
                <a:cubicBezTo>
                  <a:pt x="1900679" y="934631"/>
                  <a:pt x="1885820" y="1069410"/>
                  <a:pt x="1902203" y="1198188"/>
                </a:cubicBezTo>
                <a:cubicBezTo>
                  <a:pt x="1922777" y="1357731"/>
                  <a:pt x="1985166" y="1517561"/>
                  <a:pt x="2102133" y="1631194"/>
                </a:cubicBezTo>
                <a:cubicBezTo>
                  <a:pt x="2225005" y="1746161"/>
                  <a:pt x="2386168" y="1826647"/>
                  <a:pt x="2556190" y="1832648"/>
                </a:cubicBezTo>
                <a:cubicBezTo>
                  <a:pt x="2746785" y="1843125"/>
                  <a:pt x="2931284" y="1772069"/>
                  <a:pt x="3093685" y="1677962"/>
                </a:cubicBezTo>
                <a:cubicBezTo>
                  <a:pt x="3354385" y="1527753"/>
                  <a:pt x="3562411" y="1305725"/>
                  <a:pt x="3808156" y="1134656"/>
                </a:cubicBezTo>
                <a:cubicBezTo>
                  <a:pt x="3917312" y="1059313"/>
                  <a:pt x="4037137" y="996067"/>
                  <a:pt x="4167153" y="966444"/>
                </a:cubicBezTo>
                <a:cubicBezTo>
                  <a:pt x="4247354" y="950252"/>
                  <a:pt x="4331078" y="936536"/>
                  <a:pt x="4411946" y="957586"/>
                </a:cubicBezTo>
                <a:cubicBezTo>
                  <a:pt x="4564250" y="993400"/>
                  <a:pt x="4690647" y="1093698"/>
                  <a:pt x="4804947" y="1195997"/>
                </a:cubicBezTo>
                <a:cubicBezTo>
                  <a:pt x="4882480" y="1264672"/>
                  <a:pt x="4952394" y="1342015"/>
                  <a:pt x="5035642" y="1404213"/>
                </a:cubicBezTo>
                <a:cubicBezTo>
                  <a:pt x="5173755" y="1512036"/>
                  <a:pt x="5341109" y="1593666"/>
                  <a:pt x="5519227" y="1596428"/>
                </a:cubicBezTo>
                <a:cubicBezTo>
                  <a:pt x="5428453" y="1644243"/>
                  <a:pt x="5320916" y="1613478"/>
                  <a:pt x="5231762" y="1576806"/>
                </a:cubicBezTo>
                <a:cubicBezTo>
                  <a:pt x="5057169" y="1500797"/>
                  <a:pt x="4905721" y="1381068"/>
                  <a:pt x="4767514" y="1251909"/>
                </a:cubicBezTo>
                <a:cubicBezTo>
                  <a:pt x="4655595" y="1149896"/>
                  <a:pt x="4510815" y="1080554"/>
                  <a:pt x="4358224" y="1073410"/>
                </a:cubicBezTo>
                <a:cubicBezTo>
                  <a:pt x="4142102" y="1060932"/>
                  <a:pt x="3932647" y="1158087"/>
                  <a:pt x="3773199" y="1298772"/>
                </a:cubicBezTo>
                <a:cubicBezTo>
                  <a:pt x="3674234" y="1390212"/>
                  <a:pt x="3582699" y="1489557"/>
                  <a:pt x="3480400" y="1577473"/>
                </a:cubicBezTo>
                <a:cubicBezTo>
                  <a:pt x="3279899" y="1753209"/>
                  <a:pt x="3049204" y="1910372"/>
                  <a:pt x="2783551" y="1963140"/>
                </a:cubicBezTo>
                <a:cubicBezTo>
                  <a:pt x="2414648" y="2042579"/>
                  <a:pt x="2003359" y="1844459"/>
                  <a:pt x="1842100" y="1501845"/>
                </a:cubicBezTo>
                <a:cubicBezTo>
                  <a:pt x="1761233" y="1336491"/>
                  <a:pt x="1745041" y="1146276"/>
                  <a:pt x="1773806" y="966063"/>
                </a:cubicBezTo>
                <a:cubicBezTo>
                  <a:pt x="1698178" y="992638"/>
                  <a:pt x="1613691" y="1003878"/>
                  <a:pt x="1536538" y="976827"/>
                </a:cubicBezTo>
                <a:cubicBezTo>
                  <a:pt x="1467292" y="953776"/>
                  <a:pt x="1415380" y="893292"/>
                  <a:pt x="1394044" y="824617"/>
                </a:cubicBezTo>
                <a:cubicBezTo>
                  <a:pt x="1363755" y="732987"/>
                  <a:pt x="1371565" y="619830"/>
                  <a:pt x="1439669" y="546487"/>
                </a:cubicBezTo>
                <a:cubicBezTo>
                  <a:pt x="1474150" y="513054"/>
                  <a:pt x="1515012" y="477145"/>
                  <a:pt x="1565399" y="474954"/>
                </a:cubicBezTo>
                <a:cubicBezTo>
                  <a:pt x="1601880" y="480193"/>
                  <a:pt x="1606261" y="528390"/>
                  <a:pt x="1600356" y="557346"/>
                </a:cubicBezTo>
                <a:cubicBezTo>
                  <a:pt x="1582163" y="591636"/>
                  <a:pt x="1538348" y="603732"/>
                  <a:pt x="1522918" y="640213"/>
                </a:cubicBezTo>
                <a:cubicBezTo>
                  <a:pt x="1490247" y="713460"/>
                  <a:pt x="1544063" y="807663"/>
                  <a:pt x="1621978" y="821569"/>
                </a:cubicBezTo>
                <a:cubicBezTo>
                  <a:pt x="1685319" y="831189"/>
                  <a:pt x="1751994" y="806710"/>
                  <a:pt x="1795999" y="760609"/>
                </a:cubicBezTo>
                <a:cubicBezTo>
                  <a:pt x="1851340" y="705459"/>
                  <a:pt x="1873533" y="625068"/>
                  <a:pt x="1876200" y="548868"/>
                </a:cubicBezTo>
                <a:cubicBezTo>
                  <a:pt x="1877629" y="435330"/>
                  <a:pt x="1834766" y="317697"/>
                  <a:pt x="1747993" y="241973"/>
                </a:cubicBezTo>
                <a:cubicBezTo>
                  <a:pt x="1685224" y="187299"/>
                  <a:pt x="1600070" y="166344"/>
                  <a:pt x="1518441" y="165392"/>
                </a:cubicBezTo>
                <a:cubicBezTo>
                  <a:pt x="1399188" y="166154"/>
                  <a:pt x="1278316" y="207111"/>
                  <a:pt x="1189352" y="287693"/>
                </a:cubicBezTo>
                <a:cubicBezTo>
                  <a:pt x="1138965" y="338842"/>
                  <a:pt x="1102579" y="402755"/>
                  <a:pt x="1077433" y="469716"/>
                </a:cubicBezTo>
                <a:cubicBezTo>
                  <a:pt x="1028951" y="598303"/>
                  <a:pt x="1030570" y="740035"/>
                  <a:pt x="1051144" y="874147"/>
                </a:cubicBezTo>
                <a:cubicBezTo>
                  <a:pt x="1053430" y="911009"/>
                  <a:pt x="1082958" y="935774"/>
                  <a:pt x="1101341" y="965111"/>
                </a:cubicBezTo>
                <a:cubicBezTo>
                  <a:pt x="1244692" y="1177614"/>
                  <a:pt x="1334323" y="1421739"/>
                  <a:pt x="1484437" y="1630051"/>
                </a:cubicBezTo>
                <a:cubicBezTo>
                  <a:pt x="1628264" y="1832362"/>
                  <a:pt x="1802762" y="2017909"/>
                  <a:pt x="2017265" y="2145925"/>
                </a:cubicBezTo>
                <a:cubicBezTo>
                  <a:pt x="2201098" y="2256701"/>
                  <a:pt x="2417315" y="2317471"/>
                  <a:pt x="2632485" y="2304802"/>
                </a:cubicBezTo>
                <a:cubicBezTo>
                  <a:pt x="2870800" y="2290515"/>
                  <a:pt x="3097972" y="2193264"/>
                  <a:pt x="3289424" y="2053723"/>
                </a:cubicBezTo>
                <a:cubicBezTo>
                  <a:pt x="3538217" y="1876272"/>
                  <a:pt x="3713096" y="1619002"/>
                  <a:pt x="3946268" y="1423930"/>
                </a:cubicBezTo>
                <a:cubicBezTo>
                  <a:pt x="4056472" y="1331538"/>
                  <a:pt x="4181726" y="1244955"/>
                  <a:pt x="4327554" y="1224858"/>
                </a:cubicBezTo>
                <a:cubicBezTo>
                  <a:pt x="4454141" y="1205427"/>
                  <a:pt x="4581681" y="1260672"/>
                  <a:pt x="4671978" y="1347540"/>
                </a:cubicBezTo>
                <a:cubicBezTo>
                  <a:pt x="4779515" y="1452410"/>
                  <a:pt x="4897625" y="1548327"/>
                  <a:pt x="5032023" y="1616526"/>
                </a:cubicBezTo>
                <a:cubicBezTo>
                  <a:pt x="5158420" y="1681010"/>
                  <a:pt x="5299294" y="1723110"/>
                  <a:pt x="5442265" y="1718348"/>
                </a:cubicBezTo>
                <a:cubicBezTo>
                  <a:pt x="5544087" y="1720729"/>
                  <a:pt x="5643242" y="1691773"/>
                  <a:pt x="5737635" y="1656054"/>
                </a:cubicBezTo>
                <a:lnTo>
                  <a:pt x="5737635" y="1659388"/>
                </a:lnTo>
                <a:cubicBezTo>
                  <a:pt x="5689915" y="1689487"/>
                  <a:pt x="5643337" y="1722348"/>
                  <a:pt x="5590283" y="1742732"/>
                </a:cubicBezTo>
                <a:cubicBezTo>
                  <a:pt x="5453504" y="1797024"/>
                  <a:pt x="5299771" y="1794072"/>
                  <a:pt x="5158324" y="1759972"/>
                </a:cubicBezTo>
                <a:cubicBezTo>
                  <a:pt x="5049739" y="1732921"/>
                  <a:pt x="4947917" y="1683296"/>
                  <a:pt x="4853048" y="1624527"/>
                </a:cubicBezTo>
                <a:cubicBezTo>
                  <a:pt x="4810852" y="1597285"/>
                  <a:pt x="4766180" y="1572330"/>
                  <a:pt x="4731890" y="1534801"/>
                </a:cubicBezTo>
                <a:cubicBezTo>
                  <a:pt x="4639212" y="1442409"/>
                  <a:pt x="4520626" y="1364113"/>
                  <a:pt x="4386228" y="1357350"/>
                </a:cubicBezTo>
                <a:cubicBezTo>
                  <a:pt x="4264308" y="1352874"/>
                  <a:pt x="4151246" y="1413834"/>
                  <a:pt x="4060092" y="1490129"/>
                </a:cubicBezTo>
                <a:cubicBezTo>
                  <a:pt x="3971605" y="1563376"/>
                  <a:pt x="3897405" y="1651673"/>
                  <a:pt x="3824158" y="1739684"/>
                </a:cubicBezTo>
                <a:cubicBezTo>
                  <a:pt x="3650422" y="1942947"/>
                  <a:pt x="3447444" y="2124970"/>
                  <a:pt x="3211033" y="2252224"/>
                </a:cubicBezTo>
                <a:cubicBezTo>
                  <a:pt x="2971765" y="2382145"/>
                  <a:pt x="2694779" y="2450249"/>
                  <a:pt x="2422459" y="2421769"/>
                </a:cubicBezTo>
                <a:cubicBezTo>
                  <a:pt x="2132041" y="2393766"/>
                  <a:pt x="1856293" y="2260130"/>
                  <a:pt x="1645219" y="2060200"/>
                </a:cubicBezTo>
                <a:cubicBezTo>
                  <a:pt x="1528633" y="1952377"/>
                  <a:pt x="1435192" y="1822647"/>
                  <a:pt x="1349182" y="1689963"/>
                </a:cubicBezTo>
                <a:cubicBezTo>
                  <a:pt x="1220118" y="1489653"/>
                  <a:pt x="1119343" y="1273245"/>
                  <a:pt x="999900" y="1067409"/>
                </a:cubicBezTo>
                <a:cubicBezTo>
                  <a:pt x="921414" y="936155"/>
                  <a:pt x="784349" y="840238"/>
                  <a:pt x="632711" y="816235"/>
                </a:cubicBezTo>
                <a:cubicBezTo>
                  <a:pt x="517268" y="797280"/>
                  <a:pt x="395443" y="833380"/>
                  <a:pt x="306480" y="908723"/>
                </a:cubicBezTo>
                <a:cubicBezTo>
                  <a:pt x="232661" y="971588"/>
                  <a:pt x="173130" y="1053693"/>
                  <a:pt x="144841" y="1147038"/>
                </a:cubicBezTo>
                <a:cubicBezTo>
                  <a:pt x="100454" y="1298962"/>
                  <a:pt x="134649" y="1471460"/>
                  <a:pt x="233423" y="1595094"/>
                </a:cubicBezTo>
                <a:cubicBezTo>
                  <a:pt x="280096" y="1653292"/>
                  <a:pt x="347152" y="1699203"/>
                  <a:pt x="422780" y="1706537"/>
                </a:cubicBezTo>
                <a:cubicBezTo>
                  <a:pt x="492979" y="1712442"/>
                  <a:pt x="561083" y="1679772"/>
                  <a:pt x="612232" y="1633671"/>
                </a:cubicBezTo>
                <a:cubicBezTo>
                  <a:pt x="641950" y="1606334"/>
                  <a:pt x="674431" y="1576521"/>
                  <a:pt x="682432" y="1535087"/>
                </a:cubicBezTo>
                <a:cubicBezTo>
                  <a:pt x="692814" y="1479556"/>
                  <a:pt x="683098" y="1417358"/>
                  <a:pt x="646427" y="1372971"/>
                </a:cubicBezTo>
                <a:cubicBezTo>
                  <a:pt x="613090" y="1334395"/>
                  <a:pt x="553844" y="1354302"/>
                  <a:pt x="515935" y="1322679"/>
                </a:cubicBezTo>
                <a:cubicBezTo>
                  <a:pt x="474120" y="1300867"/>
                  <a:pt x="466024" y="1231239"/>
                  <a:pt x="507838" y="1205903"/>
                </a:cubicBezTo>
                <a:cubicBezTo>
                  <a:pt x="560512" y="1176852"/>
                  <a:pt x="625948" y="1191044"/>
                  <a:pt x="675955" y="1219047"/>
                </a:cubicBezTo>
                <a:cubicBezTo>
                  <a:pt x="799875" y="1291056"/>
                  <a:pt x="856739" y="1451934"/>
                  <a:pt x="819496" y="1588046"/>
                </a:cubicBezTo>
                <a:cubicBezTo>
                  <a:pt x="799684" y="1661103"/>
                  <a:pt x="748535" y="1724444"/>
                  <a:pt x="682908" y="1761496"/>
                </a:cubicBezTo>
                <a:cubicBezTo>
                  <a:pt x="664239" y="1772164"/>
                  <a:pt x="646141" y="1783499"/>
                  <a:pt x="628806" y="1796167"/>
                </a:cubicBezTo>
                <a:cubicBezTo>
                  <a:pt x="705196" y="1896561"/>
                  <a:pt x="841690" y="1915992"/>
                  <a:pt x="959419" y="1920564"/>
                </a:cubicBezTo>
                <a:cubicBezTo>
                  <a:pt x="1012949" y="1929708"/>
                  <a:pt x="1072195" y="1876082"/>
                  <a:pt x="1119724" y="1918468"/>
                </a:cubicBezTo>
                <a:cubicBezTo>
                  <a:pt x="1173541" y="1969332"/>
                  <a:pt x="1220023" y="2027720"/>
                  <a:pt x="1275744" y="2076869"/>
                </a:cubicBezTo>
                <a:cubicBezTo>
                  <a:pt x="1372613" y="2165071"/>
                  <a:pt x="1465006" y="2262511"/>
                  <a:pt x="1584925" y="2319852"/>
                </a:cubicBezTo>
                <a:cubicBezTo>
                  <a:pt x="1813049" y="2430532"/>
                  <a:pt x="2069462" y="2452630"/>
                  <a:pt x="2316350" y="2492064"/>
                </a:cubicBezTo>
                <a:lnTo>
                  <a:pt x="2101752" y="2492064"/>
                </a:lnTo>
                <a:cubicBezTo>
                  <a:pt x="1901251" y="2479110"/>
                  <a:pt x="1693606" y="2484539"/>
                  <a:pt x="1503106" y="2411101"/>
                </a:cubicBezTo>
                <a:cubicBezTo>
                  <a:pt x="1407570" y="2375287"/>
                  <a:pt x="1332799" y="2304231"/>
                  <a:pt x="1256027" y="2239842"/>
                </a:cubicBezTo>
                <a:cubicBezTo>
                  <a:pt x="1190305" y="2188312"/>
                  <a:pt x="1147633" y="2112397"/>
                  <a:pt x="1078195" y="2065153"/>
                </a:cubicBezTo>
                <a:cubicBezTo>
                  <a:pt x="1059431" y="2052009"/>
                  <a:pt x="1036285" y="2047056"/>
                  <a:pt x="1013711" y="2048675"/>
                </a:cubicBezTo>
                <a:cubicBezTo>
                  <a:pt x="942940" y="2052675"/>
                  <a:pt x="870836" y="2054009"/>
                  <a:pt x="801780" y="2036197"/>
                </a:cubicBezTo>
                <a:cubicBezTo>
                  <a:pt x="679098" y="2003622"/>
                  <a:pt x="576133" y="1922659"/>
                  <a:pt x="491074" y="1831219"/>
                </a:cubicBezTo>
                <a:cubicBezTo>
                  <a:pt x="370774" y="1852174"/>
                  <a:pt x="245044" y="1802358"/>
                  <a:pt x="164462" y="1712252"/>
                </a:cubicBezTo>
                <a:cubicBezTo>
                  <a:pt x="45495" y="1581569"/>
                  <a:pt x="-1940" y="1399356"/>
                  <a:pt x="61" y="1225715"/>
                </a:cubicBezTo>
                <a:cubicBezTo>
                  <a:pt x="2251" y="1087983"/>
                  <a:pt x="63402" y="954919"/>
                  <a:pt x="159128" y="857097"/>
                </a:cubicBezTo>
                <a:cubicBezTo>
                  <a:pt x="267618" y="742702"/>
                  <a:pt x="419827" y="672789"/>
                  <a:pt x="576799" y="660978"/>
                </a:cubicBezTo>
                <a:cubicBezTo>
                  <a:pt x="687194" y="654691"/>
                  <a:pt x="805780" y="669645"/>
                  <a:pt x="896173" y="738606"/>
                </a:cubicBezTo>
                <a:cubicBezTo>
                  <a:pt x="888838" y="686695"/>
                  <a:pt x="882838" y="633927"/>
                  <a:pt x="888743" y="581444"/>
                </a:cubicBezTo>
                <a:close/>
              </a:path>
            </a:pathLst>
          </a:custGeom>
          <a:solidFill>
            <a:srgbClr val="7C182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latin typeface="汉仪大宋简" pitchFamily="49" charset="-122"/>
              <a:ea typeface="汉仪大宋简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1629" y="1202960"/>
            <a:ext cx="1479743" cy="205821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4839631" y="0"/>
            <a:ext cx="2204469" cy="6858000"/>
            <a:chOff x="4839631" y="0"/>
            <a:chExt cx="2204469" cy="6858000"/>
          </a:xfrm>
        </p:grpSpPr>
        <p:grpSp>
          <p:nvGrpSpPr>
            <p:cNvPr id="35" name="组合 34"/>
            <p:cNvGrpSpPr/>
            <p:nvPr/>
          </p:nvGrpSpPr>
          <p:grpSpPr>
            <a:xfrm>
              <a:off x="4839631" y="0"/>
              <a:ext cx="2204469" cy="6858000"/>
              <a:chOff x="4839631" y="0"/>
              <a:chExt cx="2204469" cy="6858000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4839631" y="0"/>
                <a:ext cx="2196775" cy="6858000"/>
              </a:xfrm>
              <a:prstGeom prst="rect">
                <a:avLst/>
              </a:prstGeom>
              <a:effectLst>
                <a:outerShdw blurRad="228600" dist="38100" dir="2700000" algn="tl" rotWithShape="0">
                  <a:schemeClr val="accent1">
                    <a:alpha val="18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汉仪大宋简" pitchFamily="49" charset="-122"/>
                  <a:ea typeface="汉仪大宋简" pitchFamily="49" charset="-122"/>
                </a:endParaRPr>
              </a:p>
            </p:txBody>
          </p:sp>
          <p:pic>
            <p:nvPicPr>
              <p:cNvPr id="34" name="Picture 10"/>
              <p:cNvPicPr>
                <a:picLocks noChangeAspect="1"/>
              </p:cNvPicPr>
              <p:nvPr/>
            </p:nvPicPr>
            <p:blipFill rotWithShape="1"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847325" y="0"/>
                <a:ext cx="2196775" cy="6858000"/>
              </a:xfrm>
              <a:prstGeom prst="rect">
                <a:avLst/>
              </a:prstGeom>
            </p:spPr>
          </p:pic>
        </p:grpSp>
        <p:sp>
          <p:nvSpPr>
            <p:cNvPr id="10" name="文本框 9"/>
            <p:cNvSpPr txBox="1"/>
            <p:nvPr/>
          </p:nvSpPr>
          <p:spPr>
            <a:xfrm>
              <a:off x="5461208" y="2126421"/>
              <a:ext cx="738664" cy="286232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3600" dirty="0">
                  <a:solidFill>
                    <a:srgbClr val="F9EFDB"/>
                  </a:solidFill>
                  <a:latin typeface="汉仪大宋简" pitchFamily="49" charset="-122"/>
                  <a:ea typeface="汉仪大宋简" pitchFamily="49" charset="-122"/>
                </a:rPr>
                <a:t>婚礼视觉设计</a:t>
              </a:r>
            </a:p>
          </p:txBody>
        </p:sp>
      </p:grpSp>
      <p:sp>
        <p:nvSpPr>
          <p:cNvPr id="15" name="图形 31"/>
          <p:cNvSpPr/>
          <p:nvPr/>
        </p:nvSpPr>
        <p:spPr>
          <a:xfrm flipH="1">
            <a:off x="2066845" y="2445363"/>
            <a:ext cx="1333403" cy="579145"/>
          </a:xfrm>
          <a:custGeom>
            <a:avLst/>
            <a:gdLst>
              <a:gd name="connsiteX0" fmla="*/ 888743 w 5737634"/>
              <a:gd name="connsiteY0" fmla="*/ 581444 h 2492063"/>
              <a:gd name="connsiteX1" fmla="*/ 1490247 w 5737634"/>
              <a:gd name="connsiteY1" fmla="*/ 1181 h 2492063"/>
              <a:gd name="connsiteX2" fmla="*/ 1871437 w 5737634"/>
              <a:gd name="connsiteY2" fmla="*/ 147961 h 2492063"/>
              <a:gd name="connsiteX3" fmla="*/ 2008312 w 5737634"/>
              <a:gd name="connsiteY3" fmla="*/ 556012 h 2492063"/>
              <a:gd name="connsiteX4" fmla="*/ 2422173 w 5737634"/>
              <a:gd name="connsiteY4" fmla="*/ 481717 h 2492063"/>
              <a:gd name="connsiteX5" fmla="*/ 2738212 w 5737634"/>
              <a:gd name="connsiteY5" fmla="*/ 753465 h 2492063"/>
              <a:gd name="connsiteX6" fmla="*/ 3011866 w 5737634"/>
              <a:gd name="connsiteY6" fmla="*/ 751846 h 2492063"/>
              <a:gd name="connsiteX7" fmla="*/ 3255515 w 5737634"/>
              <a:gd name="connsiteY7" fmla="*/ 853287 h 2492063"/>
              <a:gd name="connsiteX8" fmla="*/ 3628705 w 5737634"/>
              <a:gd name="connsiteY8" fmla="*/ 735463 h 2492063"/>
              <a:gd name="connsiteX9" fmla="*/ 4260498 w 5737634"/>
              <a:gd name="connsiteY9" fmla="*/ 610019 h 2492063"/>
              <a:gd name="connsiteX10" fmla="*/ 4872574 w 5737634"/>
              <a:gd name="connsiteY10" fmla="*/ 929106 h 2492063"/>
              <a:gd name="connsiteX11" fmla="*/ 5067837 w 5737634"/>
              <a:gd name="connsiteY11" fmla="*/ 1180566 h 2492063"/>
              <a:gd name="connsiteX12" fmla="*/ 5395211 w 5737634"/>
              <a:gd name="connsiteY12" fmla="*/ 1462125 h 2492063"/>
              <a:gd name="connsiteX13" fmla="*/ 5016307 w 5737634"/>
              <a:gd name="connsiteY13" fmla="*/ 1213713 h 2492063"/>
              <a:gd name="connsiteX14" fmla="*/ 4832379 w 5737634"/>
              <a:gd name="connsiteY14" fmla="*/ 1016165 h 2492063"/>
              <a:gd name="connsiteX15" fmla="*/ 4476239 w 5737634"/>
              <a:gd name="connsiteY15" fmla="*/ 781755 h 2492063"/>
              <a:gd name="connsiteX16" fmla="*/ 3532216 w 5737634"/>
              <a:gd name="connsiteY16" fmla="*/ 933583 h 2492063"/>
              <a:gd name="connsiteX17" fmla="*/ 3310189 w 5737634"/>
              <a:gd name="connsiteY17" fmla="*/ 997305 h 2492063"/>
              <a:gd name="connsiteX18" fmla="*/ 3065872 w 5737634"/>
              <a:gd name="connsiteY18" fmla="*/ 926249 h 2492063"/>
              <a:gd name="connsiteX19" fmla="*/ 2778694 w 5737634"/>
              <a:gd name="connsiteY19" fmla="*/ 906056 h 2492063"/>
              <a:gd name="connsiteX20" fmla="*/ 2769550 w 5737634"/>
              <a:gd name="connsiteY20" fmla="*/ 1100366 h 2492063"/>
              <a:gd name="connsiteX21" fmla="*/ 2528567 w 5737634"/>
              <a:gd name="connsiteY21" fmla="*/ 1377734 h 2492063"/>
              <a:gd name="connsiteX22" fmla="*/ 2291395 w 5737634"/>
              <a:gd name="connsiteY22" fmla="*/ 1356684 h 2492063"/>
              <a:gd name="connsiteX23" fmla="*/ 2176809 w 5737634"/>
              <a:gd name="connsiteY23" fmla="*/ 1110939 h 2492063"/>
              <a:gd name="connsiteX24" fmla="*/ 2277774 w 5737634"/>
              <a:gd name="connsiteY24" fmla="*/ 918153 h 2492063"/>
              <a:gd name="connsiteX25" fmla="*/ 2343687 w 5737634"/>
              <a:gd name="connsiteY25" fmla="*/ 895959 h 2492063"/>
              <a:gd name="connsiteX26" fmla="*/ 2368357 w 5737634"/>
              <a:gd name="connsiteY26" fmla="*/ 982542 h 2492063"/>
              <a:gd name="connsiteX27" fmla="*/ 2307968 w 5737634"/>
              <a:gd name="connsiteY27" fmla="*/ 1063218 h 2492063"/>
              <a:gd name="connsiteX28" fmla="*/ 2441985 w 5737634"/>
              <a:gd name="connsiteY28" fmla="*/ 1221429 h 2492063"/>
              <a:gd name="connsiteX29" fmla="*/ 2641534 w 5737634"/>
              <a:gd name="connsiteY29" fmla="*/ 1053598 h 2492063"/>
              <a:gd name="connsiteX30" fmla="*/ 2605815 w 5737634"/>
              <a:gd name="connsiteY30" fmla="*/ 794899 h 2492063"/>
              <a:gd name="connsiteX31" fmla="*/ 2415315 w 5737634"/>
              <a:gd name="connsiteY31" fmla="*/ 632784 h 2492063"/>
              <a:gd name="connsiteX32" fmla="*/ 2118706 w 5737634"/>
              <a:gd name="connsiteY32" fmla="*/ 664026 h 2492063"/>
              <a:gd name="connsiteX33" fmla="*/ 1956210 w 5737634"/>
              <a:gd name="connsiteY33" fmla="*/ 816426 h 2492063"/>
              <a:gd name="connsiteX34" fmla="*/ 1902203 w 5737634"/>
              <a:gd name="connsiteY34" fmla="*/ 1198188 h 2492063"/>
              <a:gd name="connsiteX35" fmla="*/ 2102133 w 5737634"/>
              <a:gd name="connsiteY35" fmla="*/ 1631194 h 2492063"/>
              <a:gd name="connsiteX36" fmla="*/ 2556190 w 5737634"/>
              <a:gd name="connsiteY36" fmla="*/ 1832648 h 2492063"/>
              <a:gd name="connsiteX37" fmla="*/ 3093685 w 5737634"/>
              <a:gd name="connsiteY37" fmla="*/ 1677962 h 2492063"/>
              <a:gd name="connsiteX38" fmla="*/ 3808156 w 5737634"/>
              <a:gd name="connsiteY38" fmla="*/ 1134656 h 2492063"/>
              <a:gd name="connsiteX39" fmla="*/ 4167153 w 5737634"/>
              <a:gd name="connsiteY39" fmla="*/ 966444 h 2492063"/>
              <a:gd name="connsiteX40" fmla="*/ 4411946 w 5737634"/>
              <a:gd name="connsiteY40" fmla="*/ 957586 h 2492063"/>
              <a:gd name="connsiteX41" fmla="*/ 4804947 w 5737634"/>
              <a:gd name="connsiteY41" fmla="*/ 1195997 h 2492063"/>
              <a:gd name="connsiteX42" fmla="*/ 5035642 w 5737634"/>
              <a:gd name="connsiteY42" fmla="*/ 1404213 h 2492063"/>
              <a:gd name="connsiteX43" fmla="*/ 5519227 w 5737634"/>
              <a:gd name="connsiteY43" fmla="*/ 1596428 h 2492063"/>
              <a:gd name="connsiteX44" fmla="*/ 5231762 w 5737634"/>
              <a:gd name="connsiteY44" fmla="*/ 1576806 h 2492063"/>
              <a:gd name="connsiteX45" fmla="*/ 4767514 w 5737634"/>
              <a:gd name="connsiteY45" fmla="*/ 1251909 h 2492063"/>
              <a:gd name="connsiteX46" fmla="*/ 4358224 w 5737634"/>
              <a:gd name="connsiteY46" fmla="*/ 1073410 h 2492063"/>
              <a:gd name="connsiteX47" fmla="*/ 3773199 w 5737634"/>
              <a:gd name="connsiteY47" fmla="*/ 1298772 h 2492063"/>
              <a:gd name="connsiteX48" fmla="*/ 3480400 w 5737634"/>
              <a:gd name="connsiteY48" fmla="*/ 1577473 h 2492063"/>
              <a:gd name="connsiteX49" fmla="*/ 2783551 w 5737634"/>
              <a:gd name="connsiteY49" fmla="*/ 1963140 h 2492063"/>
              <a:gd name="connsiteX50" fmla="*/ 1842100 w 5737634"/>
              <a:gd name="connsiteY50" fmla="*/ 1501845 h 2492063"/>
              <a:gd name="connsiteX51" fmla="*/ 1773806 w 5737634"/>
              <a:gd name="connsiteY51" fmla="*/ 966063 h 2492063"/>
              <a:gd name="connsiteX52" fmla="*/ 1536538 w 5737634"/>
              <a:gd name="connsiteY52" fmla="*/ 976827 h 2492063"/>
              <a:gd name="connsiteX53" fmla="*/ 1394044 w 5737634"/>
              <a:gd name="connsiteY53" fmla="*/ 824617 h 2492063"/>
              <a:gd name="connsiteX54" fmla="*/ 1439669 w 5737634"/>
              <a:gd name="connsiteY54" fmla="*/ 546487 h 2492063"/>
              <a:gd name="connsiteX55" fmla="*/ 1565399 w 5737634"/>
              <a:gd name="connsiteY55" fmla="*/ 474954 h 2492063"/>
              <a:gd name="connsiteX56" fmla="*/ 1600356 w 5737634"/>
              <a:gd name="connsiteY56" fmla="*/ 557346 h 2492063"/>
              <a:gd name="connsiteX57" fmla="*/ 1522918 w 5737634"/>
              <a:gd name="connsiteY57" fmla="*/ 640213 h 2492063"/>
              <a:gd name="connsiteX58" fmla="*/ 1621978 w 5737634"/>
              <a:gd name="connsiteY58" fmla="*/ 821569 h 2492063"/>
              <a:gd name="connsiteX59" fmla="*/ 1795999 w 5737634"/>
              <a:gd name="connsiteY59" fmla="*/ 760609 h 2492063"/>
              <a:gd name="connsiteX60" fmla="*/ 1876200 w 5737634"/>
              <a:gd name="connsiteY60" fmla="*/ 548868 h 2492063"/>
              <a:gd name="connsiteX61" fmla="*/ 1747993 w 5737634"/>
              <a:gd name="connsiteY61" fmla="*/ 241973 h 2492063"/>
              <a:gd name="connsiteX62" fmla="*/ 1518441 w 5737634"/>
              <a:gd name="connsiteY62" fmla="*/ 165392 h 2492063"/>
              <a:gd name="connsiteX63" fmla="*/ 1189352 w 5737634"/>
              <a:gd name="connsiteY63" fmla="*/ 287693 h 2492063"/>
              <a:gd name="connsiteX64" fmla="*/ 1077433 w 5737634"/>
              <a:gd name="connsiteY64" fmla="*/ 469716 h 2492063"/>
              <a:gd name="connsiteX65" fmla="*/ 1051144 w 5737634"/>
              <a:gd name="connsiteY65" fmla="*/ 874147 h 2492063"/>
              <a:gd name="connsiteX66" fmla="*/ 1101341 w 5737634"/>
              <a:gd name="connsiteY66" fmla="*/ 965111 h 2492063"/>
              <a:gd name="connsiteX67" fmla="*/ 1484437 w 5737634"/>
              <a:gd name="connsiteY67" fmla="*/ 1630051 h 2492063"/>
              <a:gd name="connsiteX68" fmla="*/ 2017265 w 5737634"/>
              <a:gd name="connsiteY68" fmla="*/ 2145925 h 2492063"/>
              <a:gd name="connsiteX69" fmla="*/ 2632485 w 5737634"/>
              <a:gd name="connsiteY69" fmla="*/ 2304802 h 2492063"/>
              <a:gd name="connsiteX70" fmla="*/ 3289424 w 5737634"/>
              <a:gd name="connsiteY70" fmla="*/ 2053723 h 2492063"/>
              <a:gd name="connsiteX71" fmla="*/ 3946268 w 5737634"/>
              <a:gd name="connsiteY71" fmla="*/ 1423930 h 2492063"/>
              <a:gd name="connsiteX72" fmla="*/ 4327554 w 5737634"/>
              <a:gd name="connsiteY72" fmla="*/ 1224858 h 2492063"/>
              <a:gd name="connsiteX73" fmla="*/ 4671978 w 5737634"/>
              <a:gd name="connsiteY73" fmla="*/ 1347540 h 2492063"/>
              <a:gd name="connsiteX74" fmla="*/ 5032023 w 5737634"/>
              <a:gd name="connsiteY74" fmla="*/ 1616526 h 2492063"/>
              <a:gd name="connsiteX75" fmla="*/ 5442265 w 5737634"/>
              <a:gd name="connsiteY75" fmla="*/ 1718348 h 2492063"/>
              <a:gd name="connsiteX76" fmla="*/ 5737635 w 5737634"/>
              <a:gd name="connsiteY76" fmla="*/ 1656054 h 2492063"/>
              <a:gd name="connsiteX77" fmla="*/ 5737635 w 5737634"/>
              <a:gd name="connsiteY77" fmla="*/ 1659388 h 2492063"/>
              <a:gd name="connsiteX78" fmla="*/ 5590283 w 5737634"/>
              <a:gd name="connsiteY78" fmla="*/ 1742732 h 2492063"/>
              <a:gd name="connsiteX79" fmla="*/ 5158324 w 5737634"/>
              <a:gd name="connsiteY79" fmla="*/ 1759972 h 2492063"/>
              <a:gd name="connsiteX80" fmla="*/ 4853048 w 5737634"/>
              <a:gd name="connsiteY80" fmla="*/ 1624527 h 2492063"/>
              <a:gd name="connsiteX81" fmla="*/ 4731890 w 5737634"/>
              <a:gd name="connsiteY81" fmla="*/ 1534801 h 2492063"/>
              <a:gd name="connsiteX82" fmla="*/ 4386228 w 5737634"/>
              <a:gd name="connsiteY82" fmla="*/ 1357350 h 2492063"/>
              <a:gd name="connsiteX83" fmla="*/ 4060092 w 5737634"/>
              <a:gd name="connsiteY83" fmla="*/ 1490129 h 2492063"/>
              <a:gd name="connsiteX84" fmla="*/ 3824158 w 5737634"/>
              <a:gd name="connsiteY84" fmla="*/ 1739684 h 2492063"/>
              <a:gd name="connsiteX85" fmla="*/ 3211033 w 5737634"/>
              <a:gd name="connsiteY85" fmla="*/ 2252224 h 2492063"/>
              <a:gd name="connsiteX86" fmla="*/ 2422459 w 5737634"/>
              <a:gd name="connsiteY86" fmla="*/ 2421769 h 2492063"/>
              <a:gd name="connsiteX87" fmla="*/ 1645219 w 5737634"/>
              <a:gd name="connsiteY87" fmla="*/ 2060200 h 2492063"/>
              <a:gd name="connsiteX88" fmla="*/ 1349182 w 5737634"/>
              <a:gd name="connsiteY88" fmla="*/ 1689963 h 2492063"/>
              <a:gd name="connsiteX89" fmla="*/ 999900 w 5737634"/>
              <a:gd name="connsiteY89" fmla="*/ 1067409 h 2492063"/>
              <a:gd name="connsiteX90" fmla="*/ 632711 w 5737634"/>
              <a:gd name="connsiteY90" fmla="*/ 816235 h 2492063"/>
              <a:gd name="connsiteX91" fmla="*/ 306480 w 5737634"/>
              <a:gd name="connsiteY91" fmla="*/ 908723 h 2492063"/>
              <a:gd name="connsiteX92" fmla="*/ 144841 w 5737634"/>
              <a:gd name="connsiteY92" fmla="*/ 1147038 h 2492063"/>
              <a:gd name="connsiteX93" fmla="*/ 233423 w 5737634"/>
              <a:gd name="connsiteY93" fmla="*/ 1595094 h 2492063"/>
              <a:gd name="connsiteX94" fmla="*/ 422780 w 5737634"/>
              <a:gd name="connsiteY94" fmla="*/ 1706537 h 2492063"/>
              <a:gd name="connsiteX95" fmla="*/ 612232 w 5737634"/>
              <a:gd name="connsiteY95" fmla="*/ 1633671 h 2492063"/>
              <a:gd name="connsiteX96" fmla="*/ 682432 w 5737634"/>
              <a:gd name="connsiteY96" fmla="*/ 1535087 h 2492063"/>
              <a:gd name="connsiteX97" fmla="*/ 646427 w 5737634"/>
              <a:gd name="connsiteY97" fmla="*/ 1372971 h 2492063"/>
              <a:gd name="connsiteX98" fmla="*/ 515935 w 5737634"/>
              <a:gd name="connsiteY98" fmla="*/ 1322679 h 2492063"/>
              <a:gd name="connsiteX99" fmla="*/ 507838 w 5737634"/>
              <a:gd name="connsiteY99" fmla="*/ 1205903 h 2492063"/>
              <a:gd name="connsiteX100" fmla="*/ 675955 w 5737634"/>
              <a:gd name="connsiteY100" fmla="*/ 1219047 h 2492063"/>
              <a:gd name="connsiteX101" fmla="*/ 819496 w 5737634"/>
              <a:gd name="connsiteY101" fmla="*/ 1588046 h 2492063"/>
              <a:gd name="connsiteX102" fmla="*/ 682908 w 5737634"/>
              <a:gd name="connsiteY102" fmla="*/ 1761496 h 2492063"/>
              <a:gd name="connsiteX103" fmla="*/ 628806 w 5737634"/>
              <a:gd name="connsiteY103" fmla="*/ 1796167 h 2492063"/>
              <a:gd name="connsiteX104" fmla="*/ 959419 w 5737634"/>
              <a:gd name="connsiteY104" fmla="*/ 1920564 h 2492063"/>
              <a:gd name="connsiteX105" fmla="*/ 1119724 w 5737634"/>
              <a:gd name="connsiteY105" fmla="*/ 1918468 h 2492063"/>
              <a:gd name="connsiteX106" fmla="*/ 1275744 w 5737634"/>
              <a:gd name="connsiteY106" fmla="*/ 2076869 h 2492063"/>
              <a:gd name="connsiteX107" fmla="*/ 1584925 w 5737634"/>
              <a:gd name="connsiteY107" fmla="*/ 2319852 h 2492063"/>
              <a:gd name="connsiteX108" fmla="*/ 2316350 w 5737634"/>
              <a:gd name="connsiteY108" fmla="*/ 2492064 h 2492063"/>
              <a:gd name="connsiteX109" fmla="*/ 2101752 w 5737634"/>
              <a:gd name="connsiteY109" fmla="*/ 2492064 h 2492063"/>
              <a:gd name="connsiteX110" fmla="*/ 1503106 w 5737634"/>
              <a:gd name="connsiteY110" fmla="*/ 2411101 h 2492063"/>
              <a:gd name="connsiteX111" fmla="*/ 1256027 w 5737634"/>
              <a:gd name="connsiteY111" fmla="*/ 2239842 h 2492063"/>
              <a:gd name="connsiteX112" fmla="*/ 1078195 w 5737634"/>
              <a:gd name="connsiteY112" fmla="*/ 2065153 h 2492063"/>
              <a:gd name="connsiteX113" fmla="*/ 1013711 w 5737634"/>
              <a:gd name="connsiteY113" fmla="*/ 2048675 h 2492063"/>
              <a:gd name="connsiteX114" fmla="*/ 801780 w 5737634"/>
              <a:gd name="connsiteY114" fmla="*/ 2036197 h 2492063"/>
              <a:gd name="connsiteX115" fmla="*/ 491074 w 5737634"/>
              <a:gd name="connsiteY115" fmla="*/ 1831219 h 2492063"/>
              <a:gd name="connsiteX116" fmla="*/ 164462 w 5737634"/>
              <a:gd name="connsiteY116" fmla="*/ 1712252 h 2492063"/>
              <a:gd name="connsiteX117" fmla="*/ 61 w 5737634"/>
              <a:gd name="connsiteY117" fmla="*/ 1225715 h 2492063"/>
              <a:gd name="connsiteX118" fmla="*/ 159128 w 5737634"/>
              <a:gd name="connsiteY118" fmla="*/ 857097 h 2492063"/>
              <a:gd name="connsiteX119" fmla="*/ 576799 w 5737634"/>
              <a:gd name="connsiteY119" fmla="*/ 660978 h 2492063"/>
              <a:gd name="connsiteX120" fmla="*/ 896173 w 5737634"/>
              <a:gd name="connsiteY120" fmla="*/ 738606 h 2492063"/>
              <a:gd name="connsiteX121" fmla="*/ 888743 w 5737634"/>
              <a:gd name="connsiteY121" fmla="*/ 581444 h 2492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5737634" h="2492063">
                <a:moveTo>
                  <a:pt x="888743" y="581444"/>
                </a:moveTo>
                <a:cubicBezTo>
                  <a:pt x="917890" y="278930"/>
                  <a:pt x="1186780" y="19374"/>
                  <a:pt x="1490247" y="1181"/>
                </a:cubicBezTo>
                <a:cubicBezTo>
                  <a:pt x="1630169" y="-8630"/>
                  <a:pt x="1776473" y="42900"/>
                  <a:pt x="1871437" y="147961"/>
                </a:cubicBezTo>
                <a:cubicBezTo>
                  <a:pt x="1971450" y="257689"/>
                  <a:pt x="2007264" y="410946"/>
                  <a:pt x="2008312" y="556012"/>
                </a:cubicBezTo>
                <a:cubicBezTo>
                  <a:pt x="2131279" y="484479"/>
                  <a:pt x="2281584" y="442093"/>
                  <a:pt x="2422173" y="481717"/>
                </a:cubicBezTo>
                <a:cubicBezTo>
                  <a:pt x="2564096" y="513816"/>
                  <a:pt x="2680015" y="622116"/>
                  <a:pt x="2738212" y="753465"/>
                </a:cubicBezTo>
                <a:cubicBezTo>
                  <a:pt x="2826700" y="728415"/>
                  <a:pt x="2923950" y="719271"/>
                  <a:pt x="3011866" y="751846"/>
                </a:cubicBezTo>
                <a:cubicBezTo>
                  <a:pt x="3095686" y="779850"/>
                  <a:pt x="3164837" y="845191"/>
                  <a:pt x="3255515" y="853287"/>
                </a:cubicBezTo>
                <a:cubicBezTo>
                  <a:pt x="3390484" y="869385"/>
                  <a:pt x="3517738" y="804900"/>
                  <a:pt x="3628705" y="735463"/>
                </a:cubicBezTo>
                <a:cubicBezTo>
                  <a:pt x="3817490" y="624973"/>
                  <a:pt x="4043899" y="583063"/>
                  <a:pt x="4260498" y="610019"/>
                </a:cubicBezTo>
                <a:cubicBezTo>
                  <a:pt x="4494241" y="637451"/>
                  <a:pt x="4716079" y="753275"/>
                  <a:pt x="4872574" y="929106"/>
                </a:cubicBezTo>
                <a:cubicBezTo>
                  <a:pt x="4944012" y="1007878"/>
                  <a:pt x="4999448" y="1099318"/>
                  <a:pt x="5067837" y="1180566"/>
                </a:cubicBezTo>
                <a:cubicBezTo>
                  <a:pt x="5162039" y="1290485"/>
                  <a:pt x="5279197" y="1376972"/>
                  <a:pt x="5395211" y="1462125"/>
                </a:cubicBezTo>
                <a:cubicBezTo>
                  <a:pt x="5251384" y="1411167"/>
                  <a:pt x="5129273" y="1313821"/>
                  <a:pt x="5016307" y="1213713"/>
                </a:cubicBezTo>
                <a:cubicBezTo>
                  <a:pt x="4947536" y="1154944"/>
                  <a:pt x="4893720" y="1081887"/>
                  <a:pt x="4832379" y="1016165"/>
                </a:cubicBezTo>
                <a:cubicBezTo>
                  <a:pt x="4729795" y="917010"/>
                  <a:pt x="4610161" y="832618"/>
                  <a:pt x="4476239" y="781755"/>
                </a:cubicBezTo>
                <a:cubicBezTo>
                  <a:pt x="4162962" y="664407"/>
                  <a:pt x="3797392" y="736225"/>
                  <a:pt x="3532216" y="933583"/>
                </a:cubicBezTo>
                <a:cubicBezTo>
                  <a:pt x="3468494" y="979684"/>
                  <a:pt x="3388389" y="1001306"/>
                  <a:pt x="3310189" y="997305"/>
                </a:cubicBezTo>
                <a:cubicBezTo>
                  <a:pt x="3224654" y="992067"/>
                  <a:pt x="3142263" y="963968"/>
                  <a:pt x="3065872" y="926249"/>
                </a:cubicBezTo>
                <a:cubicBezTo>
                  <a:pt x="2977576" y="881386"/>
                  <a:pt x="2872705" y="878814"/>
                  <a:pt x="2778694" y="906056"/>
                </a:cubicBezTo>
                <a:cubicBezTo>
                  <a:pt x="2780599" y="970826"/>
                  <a:pt x="2786123" y="1036834"/>
                  <a:pt x="2769550" y="1100366"/>
                </a:cubicBezTo>
                <a:cubicBezTo>
                  <a:pt x="2741070" y="1224096"/>
                  <a:pt x="2653535" y="1340491"/>
                  <a:pt x="2528567" y="1377734"/>
                </a:cubicBezTo>
                <a:cubicBezTo>
                  <a:pt x="2451319" y="1400308"/>
                  <a:pt x="2361118" y="1401737"/>
                  <a:pt x="2291395" y="1356684"/>
                </a:cubicBezTo>
                <a:cubicBezTo>
                  <a:pt x="2212147" y="1303439"/>
                  <a:pt x="2172237" y="1204379"/>
                  <a:pt x="2176809" y="1110939"/>
                </a:cubicBezTo>
                <a:cubicBezTo>
                  <a:pt x="2177476" y="1035120"/>
                  <a:pt x="2221005" y="965682"/>
                  <a:pt x="2277774" y="918153"/>
                </a:cubicBezTo>
                <a:cubicBezTo>
                  <a:pt x="2295871" y="903198"/>
                  <a:pt x="2319017" y="887101"/>
                  <a:pt x="2343687" y="895959"/>
                </a:cubicBezTo>
                <a:cubicBezTo>
                  <a:pt x="2367214" y="916724"/>
                  <a:pt x="2381882" y="952347"/>
                  <a:pt x="2368357" y="982542"/>
                </a:cubicBezTo>
                <a:cubicBezTo>
                  <a:pt x="2349973" y="1010736"/>
                  <a:pt x="2315112" y="1028071"/>
                  <a:pt x="2307968" y="1063218"/>
                </a:cubicBezTo>
                <a:cubicBezTo>
                  <a:pt x="2289680" y="1141800"/>
                  <a:pt x="2360737" y="1227144"/>
                  <a:pt x="2441985" y="1221429"/>
                </a:cubicBezTo>
                <a:cubicBezTo>
                  <a:pt x="2534949" y="1215047"/>
                  <a:pt x="2616959" y="1142466"/>
                  <a:pt x="2641534" y="1053598"/>
                </a:cubicBezTo>
                <a:cubicBezTo>
                  <a:pt x="2666775" y="967302"/>
                  <a:pt x="2649439" y="872337"/>
                  <a:pt x="2605815" y="794899"/>
                </a:cubicBezTo>
                <a:cubicBezTo>
                  <a:pt x="2563429" y="721747"/>
                  <a:pt x="2498944" y="655548"/>
                  <a:pt x="2415315" y="632784"/>
                </a:cubicBezTo>
                <a:cubicBezTo>
                  <a:pt x="2317017" y="605447"/>
                  <a:pt x="2210337" y="621735"/>
                  <a:pt x="2118706" y="664026"/>
                </a:cubicBezTo>
                <a:cubicBezTo>
                  <a:pt x="2050793" y="696315"/>
                  <a:pt x="1987547" y="746417"/>
                  <a:pt x="1956210" y="816426"/>
                </a:cubicBezTo>
                <a:cubicBezTo>
                  <a:pt x="1900679" y="934631"/>
                  <a:pt x="1885820" y="1069410"/>
                  <a:pt x="1902203" y="1198188"/>
                </a:cubicBezTo>
                <a:cubicBezTo>
                  <a:pt x="1922777" y="1357731"/>
                  <a:pt x="1985166" y="1517561"/>
                  <a:pt x="2102133" y="1631194"/>
                </a:cubicBezTo>
                <a:cubicBezTo>
                  <a:pt x="2225005" y="1746161"/>
                  <a:pt x="2386168" y="1826647"/>
                  <a:pt x="2556190" y="1832648"/>
                </a:cubicBezTo>
                <a:cubicBezTo>
                  <a:pt x="2746785" y="1843125"/>
                  <a:pt x="2931284" y="1772069"/>
                  <a:pt x="3093685" y="1677962"/>
                </a:cubicBezTo>
                <a:cubicBezTo>
                  <a:pt x="3354385" y="1527753"/>
                  <a:pt x="3562411" y="1305725"/>
                  <a:pt x="3808156" y="1134656"/>
                </a:cubicBezTo>
                <a:cubicBezTo>
                  <a:pt x="3917312" y="1059313"/>
                  <a:pt x="4037137" y="996067"/>
                  <a:pt x="4167153" y="966444"/>
                </a:cubicBezTo>
                <a:cubicBezTo>
                  <a:pt x="4247354" y="950252"/>
                  <a:pt x="4331078" y="936536"/>
                  <a:pt x="4411946" y="957586"/>
                </a:cubicBezTo>
                <a:cubicBezTo>
                  <a:pt x="4564250" y="993400"/>
                  <a:pt x="4690647" y="1093698"/>
                  <a:pt x="4804947" y="1195997"/>
                </a:cubicBezTo>
                <a:cubicBezTo>
                  <a:pt x="4882480" y="1264672"/>
                  <a:pt x="4952394" y="1342015"/>
                  <a:pt x="5035642" y="1404213"/>
                </a:cubicBezTo>
                <a:cubicBezTo>
                  <a:pt x="5173755" y="1512036"/>
                  <a:pt x="5341109" y="1593666"/>
                  <a:pt x="5519227" y="1596428"/>
                </a:cubicBezTo>
                <a:cubicBezTo>
                  <a:pt x="5428453" y="1644243"/>
                  <a:pt x="5320916" y="1613478"/>
                  <a:pt x="5231762" y="1576806"/>
                </a:cubicBezTo>
                <a:cubicBezTo>
                  <a:pt x="5057169" y="1500797"/>
                  <a:pt x="4905721" y="1381068"/>
                  <a:pt x="4767514" y="1251909"/>
                </a:cubicBezTo>
                <a:cubicBezTo>
                  <a:pt x="4655595" y="1149896"/>
                  <a:pt x="4510815" y="1080554"/>
                  <a:pt x="4358224" y="1073410"/>
                </a:cubicBezTo>
                <a:cubicBezTo>
                  <a:pt x="4142102" y="1060932"/>
                  <a:pt x="3932647" y="1158087"/>
                  <a:pt x="3773199" y="1298772"/>
                </a:cubicBezTo>
                <a:cubicBezTo>
                  <a:pt x="3674234" y="1390212"/>
                  <a:pt x="3582699" y="1489557"/>
                  <a:pt x="3480400" y="1577473"/>
                </a:cubicBezTo>
                <a:cubicBezTo>
                  <a:pt x="3279899" y="1753209"/>
                  <a:pt x="3049204" y="1910372"/>
                  <a:pt x="2783551" y="1963140"/>
                </a:cubicBezTo>
                <a:cubicBezTo>
                  <a:pt x="2414648" y="2042579"/>
                  <a:pt x="2003359" y="1844459"/>
                  <a:pt x="1842100" y="1501845"/>
                </a:cubicBezTo>
                <a:cubicBezTo>
                  <a:pt x="1761233" y="1336491"/>
                  <a:pt x="1745041" y="1146276"/>
                  <a:pt x="1773806" y="966063"/>
                </a:cubicBezTo>
                <a:cubicBezTo>
                  <a:pt x="1698178" y="992638"/>
                  <a:pt x="1613691" y="1003878"/>
                  <a:pt x="1536538" y="976827"/>
                </a:cubicBezTo>
                <a:cubicBezTo>
                  <a:pt x="1467292" y="953776"/>
                  <a:pt x="1415380" y="893292"/>
                  <a:pt x="1394044" y="824617"/>
                </a:cubicBezTo>
                <a:cubicBezTo>
                  <a:pt x="1363755" y="732987"/>
                  <a:pt x="1371565" y="619830"/>
                  <a:pt x="1439669" y="546487"/>
                </a:cubicBezTo>
                <a:cubicBezTo>
                  <a:pt x="1474150" y="513054"/>
                  <a:pt x="1515012" y="477145"/>
                  <a:pt x="1565399" y="474954"/>
                </a:cubicBezTo>
                <a:cubicBezTo>
                  <a:pt x="1601880" y="480193"/>
                  <a:pt x="1606261" y="528390"/>
                  <a:pt x="1600356" y="557346"/>
                </a:cubicBezTo>
                <a:cubicBezTo>
                  <a:pt x="1582163" y="591636"/>
                  <a:pt x="1538348" y="603732"/>
                  <a:pt x="1522918" y="640213"/>
                </a:cubicBezTo>
                <a:cubicBezTo>
                  <a:pt x="1490247" y="713460"/>
                  <a:pt x="1544063" y="807663"/>
                  <a:pt x="1621978" y="821569"/>
                </a:cubicBezTo>
                <a:cubicBezTo>
                  <a:pt x="1685319" y="831189"/>
                  <a:pt x="1751994" y="806710"/>
                  <a:pt x="1795999" y="760609"/>
                </a:cubicBezTo>
                <a:cubicBezTo>
                  <a:pt x="1851340" y="705459"/>
                  <a:pt x="1873533" y="625068"/>
                  <a:pt x="1876200" y="548868"/>
                </a:cubicBezTo>
                <a:cubicBezTo>
                  <a:pt x="1877629" y="435330"/>
                  <a:pt x="1834766" y="317697"/>
                  <a:pt x="1747993" y="241973"/>
                </a:cubicBezTo>
                <a:cubicBezTo>
                  <a:pt x="1685224" y="187299"/>
                  <a:pt x="1600070" y="166344"/>
                  <a:pt x="1518441" y="165392"/>
                </a:cubicBezTo>
                <a:cubicBezTo>
                  <a:pt x="1399188" y="166154"/>
                  <a:pt x="1278316" y="207111"/>
                  <a:pt x="1189352" y="287693"/>
                </a:cubicBezTo>
                <a:cubicBezTo>
                  <a:pt x="1138965" y="338842"/>
                  <a:pt x="1102579" y="402755"/>
                  <a:pt x="1077433" y="469716"/>
                </a:cubicBezTo>
                <a:cubicBezTo>
                  <a:pt x="1028951" y="598303"/>
                  <a:pt x="1030570" y="740035"/>
                  <a:pt x="1051144" y="874147"/>
                </a:cubicBezTo>
                <a:cubicBezTo>
                  <a:pt x="1053430" y="911009"/>
                  <a:pt x="1082958" y="935774"/>
                  <a:pt x="1101341" y="965111"/>
                </a:cubicBezTo>
                <a:cubicBezTo>
                  <a:pt x="1244692" y="1177614"/>
                  <a:pt x="1334323" y="1421739"/>
                  <a:pt x="1484437" y="1630051"/>
                </a:cubicBezTo>
                <a:cubicBezTo>
                  <a:pt x="1628264" y="1832362"/>
                  <a:pt x="1802762" y="2017909"/>
                  <a:pt x="2017265" y="2145925"/>
                </a:cubicBezTo>
                <a:cubicBezTo>
                  <a:pt x="2201098" y="2256701"/>
                  <a:pt x="2417315" y="2317471"/>
                  <a:pt x="2632485" y="2304802"/>
                </a:cubicBezTo>
                <a:cubicBezTo>
                  <a:pt x="2870800" y="2290515"/>
                  <a:pt x="3097972" y="2193264"/>
                  <a:pt x="3289424" y="2053723"/>
                </a:cubicBezTo>
                <a:cubicBezTo>
                  <a:pt x="3538217" y="1876272"/>
                  <a:pt x="3713096" y="1619002"/>
                  <a:pt x="3946268" y="1423930"/>
                </a:cubicBezTo>
                <a:cubicBezTo>
                  <a:pt x="4056472" y="1331538"/>
                  <a:pt x="4181726" y="1244955"/>
                  <a:pt x="4327554" y="1224858"/>
                </a:cubicBezTo>
                <a:cubicBezTo>
                  <a:pt x="4454141" y="1205427"/>
                  <a:pt x="4581681" y="1260672"/>
                  <a:pt x="4671978" y="1347540"/>
                </a:cubicBezTo>
                <a:cubicBezTo>
                  <a:pt x="4779515" y="1452410"/>
                  <a:pt x="4897625" y="1548327"/>
                  <a:pt x="5032023" y="1616526"/>
                </a:cubicBezTo>
                <a:cubicBezTo>
                  <a:pt x="5158420" y="1681010"/>
                  <a:pt x="5299294" y="1723110"/>
                  <a:pt x="5442265" y="1718348"/>
                </a:cubicBezTo>
                <a:cubicBezTo>
                  <a:pt x="5544087" y="1720729"/>
                  <a:pt x="5643242" y="1691773"/>
                  <a:pt x="5737635" y="1656054"/>
                </a:cubicBezTo>
                <a:lnTo>
                  <a:pt x="5737635" y="1659388"/>
                </a:lnTo>
                <a:cubicBezTo>
                  <a:pt x="5689915" y="1689487"/>
                  <a:pt x="5643337" y="1722348"/>
                  <a:pt x="5590283" y="1742732"/>
                </a:cubicBezTo>
                <a:cubicBezTo>
                  <a:pt x="5453504" y="1797024"/>
                  <a:pt x="5299771" y="1794072"/>
                  <a:pt x="5158324" y="1759972"/>
                </a:cubicBezTo>
                <a:cubicBezTo>
                  <a:pt x="5049739" y="1732921"/>
                  <a:pt x="4947917" y="1683296"/>
                  <a:pt x="4853048" y="1624527"/>
                </a:cubicBezTo>
                <a:cubicBezTo>
                  <a:pt x="4810852" y="1597285"/>
                  <a:pt x="4766180" y="1572330"/>
                  <a:pt x="4731890" y="1534801"/>
                </a:cubicBezTo>
                <a:cubicBezTo>
                  <a:pt x="4639212" y="1442409"/>
                  <a:pt x="4520626" y="1364113"/>
                  <a:pt x="4386228" y="1357350"/>
                </a:cubicBezTo>
                <a:cubicBezTo>
                  <a:pt x="4264308" y="1352874"/>
                  <a:pt x="4151246" y="1413834"/>
                  <a:pt x="4060092" y="1490129"/>
                </a:cubicBezTo>
                <a:cubicBezTo>
                  <a:pt x="3971605" y="1563376"/>
                  <a:pt x="3897405" y="1651673"/>
                  <a:pt x="3824158" y="1739684"/>
                </a:cubicBezTo>
                <a:cubicBezTo>
                  <a:pt x="3650422" y="1942947"/>
                  <a:pt x="3447444" y="2124970"/>
                  <a:pt x="3211033" y="2252224"/>
                </a:cubicBezTo>
                <a:cubicBezTo>
                  <a:pt x="2971765" y="2382145"/>
                  <a:pt x="2694779" y="2450249"/>
                  <a:pt x="2422459" y="2421769"/>
                </a:cubicBezTo>
                <a:cubicBezTo>
                  <a:pt x="2132041" y="2393766"/>
                  <a:pt x="1856293" y="2260130"/>
                  <a:pt x="1645219" y="2060200"/>
                </a:cubicBezTo>
                <a:cubicBezTo>
                  <a:pt x="1528633" y="1952377"/>
                  <a:pt x="1435192" y="1822647"/>
                  <a:pt x="1349182" y="1689963"/>
                </a:cubicBezTo>
                <a:cubicBezTo>
                  <a:pt x="1220118" y="1489653"/>
                  <a:pt x="1119343" y="1273245"/>
                  <a:pt x="999900" y="1067409"/>
                </a:cubicBezTo>
                <a:cubicBezTo>
                  <a:pt x="921414" y="936155"/>
                  <a:pt x="784349" y="840238"/>
                  <a:pt x="632711" y="816235"/>
                </a:cubicBezTo>
                <a:cubicBezTo>
                  <a:pt x="517268" y="797280"/>
                  <a:pt x="395443" y="833380"/>
                  <a:pt x="306480" y="908723"/>
                </a:cubicBezTo>
                <a:cubicBezTo>
                  <a:pt x="232661" y="971588"/>
                  <a:pt x="173130" y="1053693"/>
                  <a:pt x="144841" y="1147038"/>
                </a:cubicBezTo>
                <a:cubicBezTo>
                  <a:pt x="100454" y="1298962"/>
                  <a:pt x="134649" y="1471460"/>
                  <a:pt x="233423" y="1595094"/>
                </a:cubicBezTo>
                <a:cubicBezTo>
                  <a:pt x="280096" y="1653292"/>
                  <a:pt x="347152" y="1699203"/>
                  <a:pt x="422780" y="1706537"/>
                </a:cubicBezTo>
                <a:cubicBezTo>
                  <a:pt x="492979" y="1712442"/>
                  <a:pt x="561083" y="1679772"/>
                  <a:pt x="612232" y="1633671"/>
                </a:cubicBezTo>
                <a:cubicBezTo>
                  <a:pt x="641950" y="1606334"/>
                  <a:pt x="674431" y="1576521"/>
                  <a:pt x="682432" y="1535087"/>
                </a:cubicBezTo>
                <a:cubicBezTo>
                  <a:pt x="692814" y="1479556"/>
                  <a:pt x="683098" y="1417358"/>
                  <a:pt x="646427" y="1372971"/>
                </a:cubicBezTo>
                <a:cubicBezTo>
                  <a:pt x="613090" y="1334395"/>
                  <a:pt x="553844" y="1354302"/>
                  <a:pt x="515935" y="1322679"/>
                </a:cubicBezTo>
                <a:cubicBezTo>
                  <a:pt x="474120" y="1300867"/>
                  <a:pt x="466024" y="1231239"/>
                  <a:pt x="507838" y="1205903"/>
                </a:cubicBezTo>
                <a:cubicBezTo>
                  <a:pt x="560512" y="1176852"/>
                  <a:pt x="625948" y="1191044"/>
                  <a:pt x="675955" y="1219047"/>
                </a:cubicBezTo>
                <a:cubicBezTo>
                  <a:pt x="799875" y="1291056"/>
                  <a:pt x="856739" y="1451934"/>
                  <a:pt x="819496" y="1588046"/>
                </a:cubicBezTo>
                <a:cubicBezTo>
                  <a:pt x="799684" y="1661103"/>
                  <a:pt x="748535" y="1724444"/>
                  <a:pt x="682908" y="1761496"/>
                </a:cubicBezTo>
                <a:cubicBezTo>
                  <a:pt x="664239" y="1772164"/>
                  <a:pt x="646141" y="1783499"/>
                  <a:pt x="628806" y="1796167"/>
                </a:cubicBezTo>
                <a:cubicBezTo>
                  <a:pt x="705196" y="1896561"/>
                  <a:pt x="841690" y="1915992"/>
                  <a:pt x="959419" y="1920564"/>
                </a:cubicBezTo>
                <a:cubicBezTo>
                  <a:pt x="1012949" y="1929708"/>
                  <a:pt x="1072195" y="1876082"/>
                  <a:pt x="1119724" y="1918468"/>
                </a:cubicBezTo>
                <a:cubicBezTo>
                  <a:pt x="1173541" y="1969332"/>
                  <a:pt x="1220023" y="2027720"/>
                  <a:pt x="1275744" y="2076869"/>
                </a:cubicBezTo>
                <a:cubicBezTo>
                  <a:pt x="1372613" y="2165071"/>
                  <a:pt x="1465006" y="2262511"/>
                  <a:pt x="1584925" y="2319852"/>
                </a:cubicBezTo>
                <a:cubicBezTo>
                  <a:pt x="1813049" y="2430532"/>
                  <a:pt x="2069462" y="2452630"/>
                  <a:pt x="2316350" y="2492064"/>
                </a:cubicBezTo>
                <a:lnTo>
                  <a:pt x="2101752" y="2492064"/>
                </a:lnTo>
                <a:cubicBezTo>
                  <a:pt x="1901251" y="2479110"/>
                  <a:pt x="1693606" y="2484539"/>
                  <a:pt x="1503106" y="2411101"/>
                </a:cubicBezTo>
                <a:cubicBezTo>
                  <a:pt x="1407570" y="2375287"/>
                  <a:pt x="1332799" y="2304231"/>
                  <a:pt x="1256027" y="2239842"/>
                </a:cubicBezTo>
                <a:cubicBezTo>
                  <a:pt x="1190305" y="2188312"/>
                  <a:pt x="1147633" y="2112397"/>
                  <a:pt x="1078195" y="2065153"/>
                </a:cubicBezTo>
                <a:cubicBezTo>
                  <a:pt x="1059431" y="2052009"/>
                  <a:pt x="1036285" y="2047056"/>
                  <a:pt x="1013711" y="2048675"/>
                </a:cubicBezTo>
                <a:cubicBezTo>
                  <a:pt x="942940" y="2052675"/>
                  <a:pt x="870836" y="2054009"/>
                  <a:pt x="801780" y="2036197"/>
                </a:cubicBezTo>
                <a:cubicBezTo>
                  <a:pt x="679098" y="2003622"/>
                  <a:pt x="576133" y="1922659"/>
                  <a:pt x="491074" y="1831219"/>
                </a:cubicBezTo>
                <a:cubicBezTo>
                  <a:pt x="370774" y="1852174"/>
                  <a:pt x="245044" y="1802358"/>
                  <a:pt x="164462" y="1712252"/>
                </a:cubicBezTo>
                <a:cubicBezTo>
                  <a:pt x="45495" y="1581569"/>
                  <a:pt x="-1940" y="1399356"/>
                  <a:pt x="61" y="1225715"/>
                </a:cubicBezTo>
                <a:cubicBezTo>
                  <a:pt x="2251" y="1087983"/>
                  <a:pt x="63402" y="954919"/>
                  <a:pt x="159128" y="857097"/>
                </a:cubicBezTo>
                <a:cubicBezTo>
                  <a:pt x="267618" y="742702"/>
                  <a:pt x="419827" y="672789"/>
                  <a:pt x="576799" y="660978"/>
                </a:cubicBezTo>
                <a:cubicBezTo>
                  <a:pt x="687194" y="654691"/>
                  <a:pt x="805780" y="669645"/>
                  <a:pt x="896173" y="738606"/>
                </a:cubicBezTo>
                <a:cubicBezTo>
                  <a:pt x="888838" y="686695"/>
                  <a:pt x="882838" y="633927"/>
                  <a:pt x="888743" y="581444"/>
                </a:cubicBezTo>
                <a:close/>
              </a:path>
            </a:pathLst>
          </a:custGeom>
          <a:solidFill>
            <a:srgbClr val="7C182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latin typeface="汉仪大宋简" pitchFamily="49" charset="-122"/>
              <a:ea typeface="汉仪大宋简" pitchFamily="49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468732" y="800959"/>
            <a:ext cx="2927196" cy="2782797"/>
            <a:chOff x="6357519" y="986314"/>
            <a:chExt cx="2927196" cy="2782797"/>
          </a:xfrm>
        </p:grpSpPr>
        <p:sp>
          <p:nvSpPr>
            <p:cNvPr id="14" name="任意多边形: 形状 13"/>
            <p:cNvSpPr>
              <a:spLocks noChangeAspect="1"/>
            </p:cNvSpPr>
            <p:nvPr/>
          </p:nvSpPr>
          <p:spPr>
            <a:xfrm rot="5400000">
              <a:off x="6501916" y="986313"/>
              <a:ext cx="2782797" cy="2782800"/>
            </a:xfrm>
            <a:custGeom>
              <a:avLst/>
              <a:gdLst>
                <a:gd name="connsiteX0" fmla="*/ 0 w 1126523"/>
                <a:gd name="connsiteY0" fmla="*/ 563263 h 1126524"/>
                <a:gd name="connsiteX1" fmla="*/ 197885 w 1126523"/>
                <a:gd name="connsiteY1" fmla="*/ 264725 h 1126524"/>
                <a:gd name="connsiteX2" fmla="*/ 248890 w 1126523"/>
                <a:gd name="connsiteY2" fmla="*/ 248892 h 1126524"/>
                <a:gd name="connsiteX3" fmla="*/ 264723 w 1126523"/>
                <a:gd name="connsiteY3" fmla="*/ 197885 h 1126524"/>
                <a:gd name="connsiteX4" fmla="*/ 563262 w 1126523"/>
                <a:gd name="connsiteY4" fmla="*/ 0 h 1126524"/>
                <a:gd name="connsiteX5" fmla="*/ 861800 w 1126523"/>
                <a:gd name="connsiteY5" fmla="*/ 197885 h 1126524"/>
                <a:gd name="connsiteX6" fmla="*/ 877633 w 1126523"/>
                <a:gd name="connsiteY6" fmla="*/ 248892 h 1126524"/>
                <a:gd name="connsiteX7" fmla="*/ 928638 w 1126523"/>
                <a:gd name="connsiteY7" fmla="*/ 264725 h 1126524"/>
                <a:gd name="connsiteX8" fmla="*/ 1126523 w 1126523"/>
                <a:gd name="connsiteY8" fmla="*/ 563263 h 1126524"/>
                <a:gd name="connsiteX9" fmla="*/ 928638 w 1126523"/>
                <a:gd name="connsiteY9" fmla="*/ 861802 h 1126524"/>
                <a:gd name="connsiteX10" fmla="*/ 877632 w 1126523"/>
                <a:gd name="connsiteY10" fmla="*/ 877635 h 1126524"/>
                <a:gd name="connsiteX11" fmla="*/ 861800 w 1126523"/>
                <a:gd name="connsiteY11" fmla="*/ 928639 h 1126524"/>
                <a:gd name="connsiteX12" fmla="*/ 563262 w 1126523"/>
                <a:gd name="connsiteY12" fmla="*/ 1126524 h 1126524"/>
                <a:gd name="connsiteX13" fmla="*/ 264723 w 1126523"/>
                <a:gd name="connsiteY13" fmla="*/ 928639 h 1126524"/>
                <a:gd name="connsiteX14" fmla="*/ 248890 w 1126523"/>
                <a:gd name="connsiteY14" fmla="*/ 877635 h 1126524"/>
                <a:gd name="connsiteX15" fmla="*/ 197885 w 1126523"/>
                <a:gd name="connsiteY15" fmla="*/ 861802 h 1126524"/>
                <a:gd name="connsiteX16" fmla="*/ 0 w 1126523"/>
                <a:gd name="connsiteY16" fmla="*/ 563263 h 112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26523" h="1126524">
                  <a:moveTo>
                    <a:pt x="0" y="563263"/>
                  </a:moveTo>
                  <a:cubicBezTo>
                    <a:pt x="0" y="429058"/>
                    <a:pt x="81596" y="313911"/>
                    <a:pt x="197885" y="264725"/>
                  </a:cubicBezTo>
                  <a:lnTo>
                    <a:pt x="248890" y="248892"/>
                  </a:lnTo>
                  <a:lnTo>
                    <a:pt x="264723" y="197885"/>
                  </a:lnTo>
                  <a:cubicBezTo>
                    <a:pt x="313909" y="81597"/>
                    <a:pt x="429057" y="0"/>
                    <a:pt x="563262" y="0"/>
                  </a:cubicBezTo>
                  <a:cubicBezTo>
                    <a:pt x="697467" y="0"/>
                    <a:pt x="812614" y="81597"/>
                    <a:pt x="861800" y="197885"/>
                  </a:cubicBezTo>
                  <a:lnTo>
                    <a:pt x="877633" y="248892"/>
                  </a:lnTo>
                  <a:lnTo>
                    <a:pt x="928638" y="264725"/>
                  </a:lnTo>
                  <a:cubicBezTo>
                    <a:pt x="1044927" y="313911"/>
                    <a:pt x="1126523" y="429058"/>
                    <a:pt x="1126523" y="563263"/>
                  </a:cubicBezTo>
                  <a:cubicBezTo>
                    <a:pt x="1126523" y="697468"/>
                    <a:pt x="1044927" y="812616"/>
                    <a:pt x="928638" y="861802"/>
                  </a:cubicBezTo>
                  <a:lnTo>
                    <a:pt x="877632" y="877635"/>
                  </a:lnTo>
                  <a:lnTo>
                    <a:pt x="861800" y="928639"/>
                  </a:lnTo>
                  <a:cubicBezTo>
                    <a:pt x="812614" y="1044927"/>
                    <a:pt x="697467" y="1126524"/>
                    <a:pt x="563262" y="1126524"/>
                  </a:cubicBezTo>
                  <a:cubicBezTo>
                    <a:pt x="429057" y="1126524"/>
                    <a:pt x="313909" y="1044927"/>
                    <a:pt x="264723" y="928639"/>
                  </a:cubicBezTo>
                  <a:lnTo>
                    <a:pt x="248890" y="877635"/>
                  </a:lnTo>
                  <a:lnTo>
                    <a:pt x="197885" y="861802"/>
                  </a:lnTo>
                  <a:cubicBezTo>
                    <a:pt x="81596" y="812616"/>
                    <a:pt x="0" y="697468"/>
                    <a:pt x="0" y="563263"/>
                  </a:cubicBezTo>
                  <a:close/>
                </a:path>
              </a:pathLst>
            </a:custGeom>
            <a:solidFill>
              <a:srgbClr val="941423"/>
            </a:solidFill>
            <a:ln w="47625">
              <a:solidFill>
                <a:srgbClr val="EBCD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汉仪大宋简" pitchFamily="49" charset="-122"/>
                <a:ea typeface="汉仪大宋简" pitchFamily="49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7893314" y="2101178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400" dirty="0">
                  <a:solidFill>
                    <a:srgbClr val="F9EFDB"/>
                  </a:solidFill>
                  <a:latin typeface="印品灵秀体（非商用）" pitchFamily="2" charset="-122"/>
                  <a:ea typeface="印品灵秀体（非商用）" pitchFamily="2" charset="-122"/>
                </a:rPr>
                <a:t>贰</a:t>
              </a: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57519" y="1388315"/>
              <a:ext cx="1519218" cy="1704345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1200" y="2966304"/>
            <a:ext cx="1479743" cy="205821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101953" y="1531628"/>
            <a:ext cx="697559" cy="3008014"/>
            <a:chOff x="3992119" y="3465513"/>
            <a:chExt cx="697559" cy="3008014"/>
          </a:xfrm>
        </p:grpSpPr>
        <p:sp>
          <p:nvSpPr>
            <p:cNvPr id="12" name="文本框 11"/>
            <p:cNvSpPr txBox="1"/>
            <p:nvPr/>
          </p:nvSpPr>
          <p:spPr>
            <a:xfrm>
              <a:off x="4289568" y="3465513"/>
              <a:ext cx="400110" cy="225730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1400" dirty="0">
                  <a:solidFill>
                    <a:srgbClr val="7C1823"/>
                  </a:solidFill>
                  <a:latin typeface="印品灵秀体（非商用）" pitchFamily="2" charset="-122"/>
                  <a:ea typeface="印品灵秀体（非商用）" pitchFamily="2" charset="-122"/>
                </a:rPr>
                <a:t>桃之夭夭，灼灼其华</a:t>
              </a:r>
              <a:endParaRPr lang="zh-CN" altLang="en-US" sz="1400" dirty="0">
                <a:solidFill>
                  <a:srgbClr val="7C1823"/>
                </a:solidFill>
                <a:latin typeface="汉仪大宋简" pitchFamily="49" charset="-122"/>
                <a:ea typeface="汉仪大宋简" pitchFamily="49" charset="-122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3992119" y="4216224"/>
              <a:ext cx="400110" cy="225730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>
              <a:defPPr>
                <a:defRPr lang="zh-CN"/>
              </a:defPPr>
              <a:lvl1pPr algn="dist">
                <a:defRPr sz="1200">
                  <a:solidFill>
                    <a:srgbClr val="7C1823"/>
                  </a:solidFill>
                  <a:latin typeface="字心坊亭山体常规体" panose="00020600040101010101" pitchFamily="18" charset="-122"/>
                  <a:ea typeface="字心坊亭山体常规体" panose="00020600040101010101" pitchFamily="18" charset="-122"/>
                </a:defRPr>
              </a:lvl1pPr>
            </a:lstStyle>
            <a:p>
              <a:r>
                <a:rPr lang="zh-CN" altLang="en-US" sz="1400" dirty="0">
                  <a:latin typeface="印品灵秀体（非商用）" pitchFamily="2" charset="-122"/>
                  <a:ea typeface="印品灵秀体（非商用）" pitchFamily="2" charset="-122"/>
                </a:rPr>
                <a:t>之子于归，宜其室家。</a:t>
              </a:r>
            </a:p>
          </p:txBody>
        </p:sp>
      </p:grpSp>
      <p:sp>
        <p:nvSpPr>
          <p:cNvPr id="11" name="图形 31"/>
          <p:cNvSpPr/>
          <p:nvPr/>
        </p:nvSpPr>
        <p:spPr>
          <a:xfrm flipH="1">
            <a:off x="837067" y="5271705"/>
            <a:ext cx="648296" cy="281578"/>
          </a:xfrm>
          <a:custGeom>
            <a:avLst/>
            <a:gdLst>
              <a:gd name="connsiteX0" fmla="*/ 888743 w 5737634"/>
              <a:gd name="connsiteY0" fmla="*/ 581444 h 2492063"/>
              <a:gd name="connsiteX1" fmla="*/ 1490247 w 5737634"/>
              <a:gd name="connsiteY1" fmla="*/ 1181 h 2492063"/>
              <a:gd name="connsiteX2" fmla="*/ 1871437 w 5737634"/>
              <a:gd name="connsiteY2" fmla="*/ 147961 h 2492063"/>
              <a:gd name="connsiteX3" fmla="*/ 2008312 w 5737634"/>
              <a:gd name="connsiteY3" fmla="*/ 556012 h 2492063"/>
              <a:gd name="connsiteX4" fmla="*/ 2422173 w 5737634"/>
              <a:gd name="connsiteY4" fmla="*/ 481717 h 2492063"/>
              <a:gd name="connsiteX5" fmla="*/ 2738212 w 5737634"/>
              <a:gd name="connsiteY5" fmla="*/ 753465 h 2492063"/>
              <a:gd name="connsiteX6" fmla="*/ 3011866 w 5737634"/>
              <a:gd name="connsiteY6" fmla="*/ 751846 h 2492063"/>
              <a:gd name="connsiteX7" fmla="*/ 3255515 w 5737634"/>
              <a:gd name="connsiteY7" fmla="*/ 853287 h 2492063"/>
              <a:gd name="connsiteX8" fmla="*/ 3628705 w 5737634"/>
              <a:gd name="connsiteY8" fmla="*/ 735463 h 2492063"/>
              <a:gd name="connsiteX9" fmla="*/ 4260498 w 5737634"/>
              <a:gd name="connsiteY9" fmla="*/ 610019 h 2492063"/>
              <a:gd name="connsiteX10" fmla="*/ 4872574 w 5737634"/>
              <a:gd name="connsiteY10" fmla="*/ 929106 h 2492063"/>
              <a:gd name="connsiteX11" fmla="*/ 5067837 w 5737634"/>
              <a:gd name="connsiteY11" fmla="*/ 1180566 h 2492063"/>
              <a:gd name="connsiteX12" fmla="*/ 5395211 w 5737634"/>
              <a:gd name="connsiteY12" fmla="*/ 1462125 h 2492063"/>
              <a:gd name="connsiteX13" fmla="*/ 5016307 w 5737634"/>
              <a:gd name="connsiteY13" fmla="*/ 1213713 h 2492063"/>
              <a:gd name="connsiteX14" fmla="*/ 4832379 w 5737634"/>
              <a:gd name="connsiteY14" fmla="*/ 1016165 h 2492063"/>
              <a:gd name="connsiteX15" fmla="*/ 4476239 w 5737634"/>
              <a:gd name="connsiteY15" fmla="*/ 781755 h 2492063"/>
              <a:gd name="connsiteX16" fmla="*/ 3532216 w 5737634"/>
              <a:gd name="connsiteY16" fmla="*/ 933583 h 2492063"/>
              <a:gd name="connsiteX17" fmla="*/ 3310189 w 5737634"/>
              <a:gd name="connsiteY17" fmla="*/ 997305 h 2492063"/>
              <a:gd name="connsiteX18" fmla="*/ 3065872 w 5737634"/>
              <a:gd name="connsiteY18" fmla="*/ 926249 h 2492063"/>
              <a:gd name="connsiteX19" fmla="*/ 2778694 w 5737634"/>
              <a:gd name="connsiteY19" fmla="*/ 906056 h 2492063"/>
              <a:gd name="connsiteX20" fmla="*/ 2769550 w 5737634"/>
              <a:gd name="connsiteY20" fmla="*/ 1100366 h 2492063"/>
              <a:gd name="connsiteX21" fmla="*/ 2528567 w 5737634"/>
              <a:gd name="connsiteY21" fmla="*/ 1377734 h 2492063"/>
              <a:gd name="connsiteX22" fmla="*/ 2291395 w 5737634"/>
              <a:gd name="connsiteY22" fmla="*/ 1356684 h 2492063"/>
              <a:gd name="connsiteX23" fmla="*/ 2176809 w 5737634"/>
              <a:gd name="connsiteY23" fmla="*/ 1110939 h 2492063"/>
              <a:gd name="connsiteX24" fmla="*/ 2277774 w 5737634"/>
              <a:gd name="connsiteY24" fmla="*/ 918153 h 2492063"/>
              <a:gd name="connsiteX25" fmla="*/ 2343687 w 5737634"/>
              <a:gd name="connsiteY25" fmla="*/ 895959 h 2492063"/>
              <a:gd name="connsiteX26" fmla="*/ 2368357 w 5737634"/>
              <a:gd name="connsiteY26" fmla="*/ 982542 h 2492063"/>
              <a:gd name="connsiteX27" fmla="*/ 2307968 w 5737634"/>
              <a:gd name="connsiteY27" fmla="*/ 1063218 h 2492063"/>
              <a:gd name="connsiteX28" fmla="*/ 2441985 w 5737634"/>
              <a:gd name="connsiteY28" fmla="*/ 1221429 h 2492063"/>
              <a:gd name="connsiteX29" fmla="*/ 2641534 w 5737634"/>
              <a:gd name="connsiteY29" fmla="*/ 1053598 h 2492063"/>
              <a:gd name="connsiteX30" fmla="*/ 2605815 w 5737634"/>
              <a:gd name="connsiteY30" fmla="*/ 794899 h 2492063"/>
              <a:gd name="connsiteX31" fmla="*/ 2415315 w 5737634"/>
              <a:gd name="connsiteY31" fmla="*/ 632784 h 2492063"/>
              <a:gd name="connsiteX32" fmla="*/ 2118706 w 5737634"/>
              <a:gd name="connsiteY32" fmla="*/ 664026 h 2492063"/>
              <a:gd name="connsiteX33" fmla="*/ 1956210 w 5737634"/>
              <a:gd name="connsiteY33" fmla="*/ 816426 h 2492063"/>
              <a:gd name="connsiteX34" fmla="*/ 1902203 w 5737634"/>
              <a:gd name="connsiteY34" fmla="*/ 1198188 h 2492063"/>
              <a:gd name="connsiteX35" fmla="*/ 2102133 w 5737634"/>
              <a:gd name="connsiteY35" fmla="*/ 1631194 h 2492063"/>
              <a:gd name="connsiteX36" fmla="*/ 2556190 w 5737634"/>
              <a:gd name="connsiteY36" fmla="*/ 1832648 h 2492063"/>
              <a:gd name="connsiteX37" fmla="*/ 3093685 w 5737634"/>
              <a:gd name="connsiteY37" fmla="*/ 1677962 h 2492063"/>
              <a:gd name="connsiteX38" fmla="*/ 3808156 w 5737634"/>
              <a:gd name="connsiteY38" fmla="*/ 1134656 h 2492063"/>
              <a:gd name="connsiteX39" fmla="*/ 4167153 w 5737634"/>
              <a:gd name="connsiteY39" fmla="*/ 966444 h 2492063"/>
              <a:gd name="connsiteX40" fmla="*/ 4411946 w 5737634"/>
              <a:gd name="connsiteY40" fmla="*/ 957586 h 2492063"/>
              <a:gd name="connsiteX41" fmla="*/ 4804947 w 5737634"/>
              <a:gd name="connsiteY41" fmla="*/ 1195997 h 2492063"/>
              <a:gd name="connsiteX42" fmla="*/ 5035642 w 5737634"/>
              <a:gd name="connsiteY42" fmla="*/ 1404213 h 2492063"/>
              <a:gd name="connsiteX43" fmla="*/ 5519227 w 5737634"/>
              <a:gd name="connsiteY43" fmla="*/ 1596428 h 2492063"/>
              <a:gd name="connsiteX44" fmla="*/ 5231762 w 5737634"/>
              <a:gd name="connsiteY44" fmla="*/ 1576806 h 2492063"/>
              <a:gd name="connsiteX45" fmla="*/ 4767514 w 5737634"/>
              <a:gd name="connsiteY45" fmla="*/ 1251909 h 2492063"/>
              <a:gd name="connsiteX46" fmla="*/ 4358224 w 5737634"/>
              <a:gd name="connsiteY46" fmla="*/ 1073410 h 2492063"/>
              <a:gd name="connsiteX47" fmla="*/ 3773199 w 5737634"/>
              <a:gd name="connsiteY47" fmla="*/ 1298772 h 2492063"/>
              <a:gd name="connsiteX48" fmla="*/ 3480400 w 5737634"/>
              <a:gd name="connsiteY48" fmla="*/ 1577473 h 2492063"/>
              <a:gd name="connsiteX49" fmla="*/ 2783551 w 5737634"/>
              <a:gd name="connsiteY49" fmla="*/ 1963140 h 2492063"/>
              <a:gd name="connsiteX50" fmla="*/ 1842100 w 5737634"/>
              <a:gd name="connsiteY50" fmla="*/ 1501845 h 2492063"/>
              <a:gd name="connsiteX51" fmla="*/ 1773806 w 5737634"/>
              <a:gd name="connsiteY51" fmla="*/ 966063 h 2492063"/>
              <a:gd name="connsiteX52" fmla="*/ 1536538 w 5737634"/>
              <a:gd name="connsiteY52" fmla="*/ 976827 h 2492063"/>
              <a:gd name="connsiteX53" fmla="*/ 1394044 w 5737634"/>
              <a:gd name="connsiteY53" fmla="*/ 824617 h 2492063"/>
              <a:gd name="connsiteX54" fmla="*/ 1439669 w 5737634"/>
              <a:gd name="connsiteY54" fmla="*/ 546487 h 2492063"/>
              <a:gd name="connsiteX55" fmla="*/ 1565399 w 5737634"/>
              <a:gd name="connsiteY55" fmla="*/ 474954 h 2492063"/>
              <a:gd name="connsiteX56" fmla="*/ 1600356 w 5737634"/>
              <a:gd name="connsiteY56" fmla="*/ 557346 h 2492063"/>
              <a:gd name="connsiteX57" fmla="*/ 1522918 w 5737634"/>
              <a:gd name="connsiteY57" fmla="*/ 640213 h 2492063"/>
              <a:gd name="connsiteX58" fmla="*/ 1621978 w 5737634"/>
              <a:gd name="connsiteY58" fmla="*/ 821569 h 2492063"/>
              <a:gd name="connsiteX59" fmla="*/ 1795999 w 5737634"/>
              <a:gd name="connsiteY59" fmla="*/ 760609 h 2492063"/>
              <a:gd name="connsiteX60" fmla="*/ 1876200 w 5737634"/>
              <a:gd name="connsiteY60" fmla="*/ 548868 h 2492063"/>
              <a:gd name="connsiteX61" fmla="*/ 1747993 w 5737634"/>
              <a:gd name="connsiteY61" fmla="*/ 241973 h 2492063"/>
              <a:gd name="connsiteX62" fmla="*/ 1518441 w 5737634"/>
              <a:gd name="connsiteY62" fmla="*/ 165392 h 2492063"/>
              <a:gd name="connsiteX63" fmla="*/ 1189352 w 5737634"/>
              <a:gd name="connsiteY63" fmla="*/ 287693 h 2492063"/>
              <a:gd name="connsiteX64" fmla="*/ 1077433 w 5737634"/>
              <a:gd name="connsiteY64" fmla="*/ 469716 h 2492063"/>
              <a:gd name="connsiteX65" fmla="*/ 1051144 w 5737634"/>
              <a:gd name="connsiteY65" fmla="*/ 874147 h 2492063"/>
              <a:gd name="connsiteX66" fmla="*/ 1101341 w 5737634"/>
              <a:gd name="connsiteY66" fmla="*/ 965111 h 2492063"/>
              <a:gd name="connsiteX67" fmla="*/ 1484437 w 5737634"/>
              <a:gd name="connsiteY67" fmla="*/ 1630051 h 2492063"/>
              <a:gd name="connsiteX68" fmla="*/ 2017265 w 5737634"/>
              <a:gd name="connsiteY68" fmla="*/ 2145925 h 2492063"/>
              <a:gd name="connsiteX69" fmla="*/ 2632485 w 5737634"/>
              <a:gd name="connsiteY69" fmla="*/ 2304802 h 2492063"/>
              <a:gd name="connsiteX70" fmla="*/ 3289424 w 5737634"/>
              <a:gd name="connsiteY70" fmla="*/ 2053723 h 2492063"/>
              <a:gd name="connsiteX71" fmla="*/ 3946268 w 5737634"/>
              <a:gd name="connsiteY71" fmla="*/ 1423930 h 2492063"/>
              <a:gd name="connsiteX72" fmla="*/ 4327554 w 5737634"/>
              <a:gd name="connsiteY72" fmla="*/ 1224858 h 2492063"/>
              <a:gd name="connsiteX73" fmla="*/ 4671978 w 5737634"/>
              <a:gd name="connsiteY73" fmla="*/ 1347540 h 2492063"/>
              <a:gd name="connsiteX74" fmla="*/ 5032023 w 5737634"/>
              <a:gd name="connsiteY74" fmla="*/ 1616526 h 2492063"/>
              <a:gd name="connsiteX75" fmla="*/ 5442265 w 5737634"/>
              <a:gd name="connsiteY75" fmla="*/ 1718348 h 2492063"/>
              <a:gd name="connsiteX76" fmla="*/ 5737635 w 5737634"/>
              <a:gd name="connsiteY76" fmla="*/ 1656054 h 2492063"/>
              <a:gd name="connsiteX77" fmla="*/ 5737635 w 5737634"/>
              <a:gd name="connsiteY77" fmla="*/ 1659388 h 2492063"/>
              <a:gd name="connsiteX78" fmla="*/ 5590283 w 5737634"/>
              <a:gd name="connsiteY78" fmla="*/ 1742732 h 2492063"/>
              <a:gd name="connsiteX79" fmla="*/ 5158324 w 5737634"/>
              <a:gd name="connsiteY79" fmla="*/ 1759972 h 2492063"/>
              <a:gd name="connsiteX80" fmla="*/ 4853048 w 5737634"/>
              <a:gd name="connsiteY80" fmla="*/ 1624527 h 2492063"/>
              <a:gd name="connsiteX81" fmla="*/ 4731890 w 5737634"/>
              <a:gd name="connsiteY81" fmla="*/ 1534801 h 2492063"/>
              <a:gd name="connsiteX82" fmla="*/ 4386228 w 5737634"/>
              <a:gd name="connsiteY82" fmla="*/ 1357350 h 2492063"/>
              <a:gd name="connsiteX83" fmla="*/ 4060092 w 5737634"/>
              <a:gd name="connsiteY83" fmla="*/ 1490129 h 2492063"/>
              <a:gd name="connsiteX84" fmla="*/ 3824158 w 5737634"/>
              <a:gd name="connsiteY84" fmla="*/ 1739684 h 2492063"/>
              <a:gd name="connsiteX85" fmla="*/ 3211033 w 5737634"/>
              <a:gd name="connsiteY85" fmla="*/ 2252224 h 2492063"/>
              <a:gd name="connsiteX86" fmla="*/ 2422459 w 5737634"/>
              <a:gd name="connsiteY86" fmla="*/ 2421769 h 2492063"/>
              <a:gd name="connsiteX87" fmla="*/ 1645219 w 5737634"/>
              <a:gd name="connsiteY87" fmla="*/ 2060200 h 2492063"/>
              <a:gd name="connsiteX88" fmla="*/ 1349182 w 5737634"/>
              <a:gd name="connsiteY88" fmla="*/ 1689963 h 2492063"/>
              <a:gd name="connsiteX89" fmla="*/ 999900 w 5737634"/>
              <a:gd name="connsiteY89" fmla="*/ 1067409 h 2492063"/>
              <a:gd name="connsiteX90" fmla="*/ 632711 w 5737634"/>
              <a:gd name="connsiteY90" fmla="*/ 816235 h 2492063"/>
              <a:gd name="connsiteX91" fmla="*/ 306480 w 5737634"/>
              <a:gd name="connsiteY91" fmla="*/ 908723 h 2492063"/>
              <a:gd name="connsiteX92" fmla="*/ 144841 w 5737634"/>
              <a:gd name="connsiteY92" fmla="*/ 1147038 h 2492063"/>
              <a:gd name="connsiteX93" fmla="*/ 233423 w 5737634"/>
              <a:gd name="connsiteY93" fmla="*/ 1595094 h 2492063"/>
              <a:gd name="connsiteX94" fmla="*/ 422780 w 5737634"/>
              <a:gd name="connsiteY94" fmla="*/ 1706537 h 2492063"/>
              <a:gd name="connsiteX95" fmla="*/ 612232 w 5737634"/>
              <a:gd name="connsiteY95" fmla="*/ 1633671 h 2492063"/>
              <a:gd name="connsiteX96" fmla="*/ 682432 w 5737634"/>
              <a:gd name="connsiteY96" fmla="*/ 1535087 h 2492063"/>
              <a:gd name="connsiteX97" fmla="*/ 646427 w 5737634"/>
              <a:gd name="connsiteY97" fmla="*/ 1372971 h 2492063"/>
              <a:gd name="connsiteX98" fmla="*/ 515935 w 5737634"/>
              <a:gd name="connsiteY98" fmla="*/ 1322679 h 2492063"/>
              <a:gd name="connsiteX99" fmla="*/ 507838 w 5737634"/>
              <a:gd name="connsiteY99" fmla="*/ 1205903 h 2492063"/>
              <a:gd name="connsiteX100" fmla="*/ 675955 w 5737634"/>
              <a:gd name="connsiteY100" fmla="*/ 1219047 h 2492063"/>
              <a:gd name="connsiteX101" fmla="*/ 819496 w 5737634"/>
              <a:gd name="connsiteY101" fmla="*/ 1588046 h 2492063"/>
              <a:gd name="connsiteX102" fmla="*/ 682908 w 5737634"/>
              <a:gd name="connsiteY102" fmla="*/ 1761496 h 2492063"/>
              <a:gd name="connsiteX103" fmla="*/ 628806 w 5737634"/>
              <a:gd name="connsiteY103" fmla="*/ 1796167 h 2492063"/>
              <a:gd name="connsiteX104" fmla="*/ 959419 w 5737634"/>
              <a:gd name="connsiteY104" fmla="*/ 1920564 h 2492063"/>
              <a:gd name="connsiteX105" fmla="*/ 1119724 w 5737634"/>
              <a:gd name="connsiteY105" fmla="*/ 1918468 h 2492063"/>
              <a:gd name="connsiteX106" fmla="*/ 1275744 w 5737634"/>
              <a:gd name="connsiteY106" fmla="*/ 2076869 h 2492063"/>
              <a:gd name="connsiteX107" fmla="*/ 1584925 w 5737634"/>
              <a:gd name="connsiteY107" fmla="*/ 2319852 h 2492063"/>
              <a:gd name="connsiteX108" fmla="*/ 2316350 w 5737634"/>
              <a:gd name="connsiteY108" fmla="*/ 2492064 h 2492063"/>
              <a:gd name="connsiteX109" fmla="*/ 2101752 w 5737634"/>
              <a:gd name="connsiteY109" fmla="*/ 2492064 h 2492063"/>
              <a:gd name="connsiteX110" fmla="*/ 1503106 w 5737634"/>
              <a:gd name="connsiteY110" fmla="*/ 2411101 h 2492063"/>
              <a:gd name="connsiteX111" fmla="*/ 1256027 w 5737634"/>
              <a:gd name="connsiteY111" fmla="*/ 2239842 h 2492063"/>
              <a:gd name="connsiteX112" fmla="*/ 1078195 w 5737634"/>
              <a:gd name="connsiteY112" fmla="*/ 2065153 h 2492063"/>
              <a:gd name="connsiteX113" fmla="*/ 1013711 w 5737634"/>
              <a:gd name="connsiteY113" fmla="*/ 2048675 h 2492063"/>
              <a:gd name="connsiteX114" fmla="*/ 801780 w 5737634"/>
              <a:gd name="connsiteY114" fmla="*/ 2036197 h 2492063"/>
              <a:gd name="connsiteX115" fmla="*/ 491074 w 5737634"/>
              <a:gd name="connsiteY115" fmla="*/ 1831219 h 2492063"/>
              <a:gd name="connsiteX116" fmla="*/ 164462 w 5737634"/>
              <a:gd name="connsiteY116" fmla="*/ 1712252 h 2492063"/>
              <a:gd name="connsiteX117" fmla="*/ 61 w 5737634"/>
              <a:gd name="connsiteY117" fmla="*/ 1225715 h 2492063"/>
              <a:gd name="connsiteX118" fmla="*/ 159128 w 5737634"/>
              <a:gd name="connsiteY118" fmla="*/ 857097 h 2492063"/>
              <a:gd name="connsiteX119" fmla="*/ 576799 w 5737634"/>
              <a:gd name="connsiteY119" fmla="*/ 660978 h 2492063"/>
              <a:gd name="connsiteX120" fmla="*/ 896173 w 5737634"/>
              <a:gd name="connsiteY120" fmla="*/ 738606 h 2492063"/>
              <a:gd name="connsiteX121" fmla="*/ 888743 w 5737634"/>
              <a:gd name="connsiteY121" fmla="*/ 581444 h 2492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5737634" h="2492063">
                <a:moveTo>
                  <a:pt x="888743" y="581444"/>
                </a:moveTo>
                <a:cubicBezTo>
                  <a:pt x="917890" y="278930"/>
                  <a:pt x="1186780" y="19374"/>
                  <a:pt x="1490247" y="1181"/>
                </a:cubicBezTo>
                <a:cubicBezTo>
                  <a:pt x="1630169" y="-8630"/>
                  <a:pt x="1776473" y="42900"/>
                  <a:pt x="1871437" y="147961"/>
                </a:cubicBezTo>
                <a:cubicBezTo>
                  <a:pt x="1971450" y="257689"/>
                  <a:pt x="2007264" y="410946"/>
                  <a:pt x="2008312" y="556012"/>
                </a:cubicBezTo>
                <a:cubicBezTo>
                  <a:pt x="2131279" y="484479"/>
                  <a:pt x="2281584" y="442093"/>
                  <a:pt x="2422173" y="481717"/>
                </a:cubicBezTo>
                <a:cubicBezTo>
                  <a:pt x="2564096" y="513816"/>
                  <a:pt x="2680015" y="622116"/>
                  <a:pt x="2738212" y="753465"/>
                </a:cubicBezTo>
                <a:cubicBezTo>
                  <a:pt x="2826700" y="728415"/>
                  <a:pt x="2923950" y="719271"/>
                  <a:pt x="3011866" y="751846"/>
                </a:cubicBezTo>
                <a:cubicBezTo>
                  <a:pt x="3095686" y="779850"/>
                  <a:pt x="3164837" y="845191"/>
                  <a:pt x="3255515" y="853287"/>
                </a:cubicBezTo>
                <a:cubicBezTo>
                  <a:pt x="3390484" y="869385"/>
                  <a:pt x="3517738" y="804900"/>
                  <a:pt x="3628705" y="735463"/>
                </a:cubicBezTo>
                <a:cubicBezTo>
                  <a:pt x="3817490" y="624973"/>
                  <a:pt x="4043899" y="583063"/>
                  <a:pt x="4260498" y="610019"/>
                </a:cubicBezTo>
                <a:cubicBezTo>
                  <a:pt x="4494241" y="637451"/>
                  <a:pt x="4716079" y="753275"/>
                  <a:pt x="4872574" y="929106"/>
                </a:cubicBezTo>
                <a:cubicBezTo>
                  <a:pt x="4944012" y="1007878"/>
                  <a:pt x="4999448" y="1099318"/>
                  <a:pt x="5067837" y="1180566"/>
                </a:cubicBezTo>
                <a:cubicBezTo>
                  <a:pt x="5162039" y="1290485"/>
                  <a:pt x="5279197" y="1376972"/>
                  <a:pt x="5395211" y="1462125"/>
                </a:cubicBezTo>
                <a:cubicBezTo>
                  <a:pt x="5251384" y="1411167"/>
                  <a:pt x="5129273" y="1313821"/>
                  <a:pt x="5016307" y="1213713"/>
                </a:cubicBezTo>
                <a:cubicBezTo>
                  <a:pt x="4947536" y="1154944"/>
                  <a:pt x="4893720" y="1081887"/>
                  <a:pt x="4832379" y="1016165"/>
                </a:cubicBezTo>
                <a:cubicBezTo>
                  <a:pt x="4729795" y="917010"/>
                  <a:pt x="4610161" y="832618"/>
                  <a:pt x="4476239" y="781755"/>
                </a:cubicBezTo>
                <a:cubicBezTo>
                  <a:pt x="4162962" y="664407"/>
                  <a:pt x="3797392" y="736225"/>
                  <a:pt x="3532216" y="933583"/>
                </a:cubicBezTo>
                <a:cubicBezTo>
                  <a:pt x="3468494" y="979684"/>
                  <a:pt x="3388389" y="1001306"/>
                  <a:pt x="3310189" y="997305"/>
                </a:cubicBezTo>
                <a:cubicBezTo>
                  <a:pt x="3224654" y="992067"/>
                  <a:pt x="3142263" y="963968"/>
                  <a:pt x="3065872" y="926249"/>
                </a:cubicBezTo>
                <a:cubicBezTo>
                  <a:pt x="2977576" y="881386"/>
                  <a:pt x="2872705" y="878814"/>
                  <a:pt x="2778694" y="906056"/>
                </a:cubicBezTo>
                <a:cubicBezTo>
                  <a:pt x="2780599" y="970826"/>
                  <a:pt x="2786123" y="1036834"/>
                  <a:pt x="2769550" y="1100366"/>
                </a:cubicBezTo>
                <a:cubicBezTo>
                  <a:pt x="2741070" y="1224096"/>
                  <a:pt x="2653535" y="1340491"/>
                  <a:pt x="2528567" y="1377734"/>
                </a:cubicBezTo>
                <a:cubicBezTo>
                  <a:pt x="2451319" y="1400308"/>
                  <a:pt x="2361118" y="1401737"/>
                  <a:pt x="2291395" y="1356684"/>
                </a:cubicBezTo>
                <a:cubicBezTo>
                  <a:pt x="2212147" y="1303439"/>
                  <a:pt x="2172237" y="1204379"/>
                  <a:pt x="2176809" y="1110939"/>
                </a:cubicBezTo>
                <a:cubicBezTo>
                  <a:pt x="2177476" y="1035120"/>
                  <a:pt x="2221005" y="965682"/>
                  <a:pt x="2277774" y="918153"/>
                </a:cubicBezTo>
                <a:cubicBezTo>
                  <a:pt x="2295871" y="903198"/>
                  <a:pt x="2319017" y="887101"/>
                  <a:pt x="2343687" y="895959"/>
                </a:cubicBezTo>
                <a:cubicBezTo>
                  <a:pt x="2367214" y="916724"/>
                  <a:pt x="2381882" y="952347"/>
                  <a:pt x="2368357" y="982542"/>
                </a:cubicBezTo>
                <a:cubicBezTo>
                  <a:pt x="2349973" y="1010736"/>
                  <a:pt x="2315112" y="1028071"/>
                  <a:pt x="2307968" y="1063218"/>
                </a:cubicBezTo>
                <a:cubicBezTo>
                  <a:pt x="2289680" y="1141800"/>
                  <a:pt x="2360737" y="1227144"/>
                  <a:pt x="2441985" y="1221429"/>
                </a:cubicBezTo>
                <a:cubicBezTo>
                  <a:pt x="2534949" y="1215047"/>
                  <a:pt x="2616959" y="1142466"/>
                  <a:pt x="2641534" y="1053598"/>
                </a:cubicBezTo>
                <a:cubicBezTo>
                  <a:pt x="2666775" y="967302"/>
                  <a:pt x="2649439" y="872337"/>
                  <a:pt x="2605815" y="794899"/>
                </a:cubicBezTo>
                <a:cubicBezTo>
                  <a:pt x="2563429" y="721747"/>
                  <a:pt x="2498944" y="655548"/>
                  <a:pt x="2415315" y="632784"/>
                </a:cubicBezTo>
                <a:cubicBezTo>
                  <a:pt x="2317017" y="605447"/>
                  <a:pt x="2210337" y="621735"/>
                  <a:pt x="2118706" y="664026"/>
                </a:cubicBezTo>
                <a:cubicBezTo>
                  <a:pt x="2050793" y="696315"/>
                  <a:pt x="1987547" y="746417"/>
                  <a:pt x="1956210" y="816426"/>
                </a:cubicBezTo>
                <a:cubicBezTo>
                  <a:pt x="1900679" y="934631"/>
                  <a:pt x="1885820" y="1069410"/>
                  <a:pt x="1902203" y="1198188"/>
                </a:cubicBezTo>
                <a:cubicBezTo>
                  <a:pt x="1922777" y="1357731"/>
                  <a:pt x="1985166" y="1517561"/>
                  <a:pt x="2102133" y="1631194"/>
                </a:cubicBezTo>
                <a:cubicBezTo>
                  <a:pt x="2225005" y="1746161"/>
                  <a:pt x="2386168" y="1826647"/>
                  <a:pt x="2556190" y="1832648"/>
                </a:cubicBezTo>
                <a:cubicBezTo>
                  <a:pt x="2746785" y="1843125"/>
                  <a:pt x="2931284" y="1772069"/>
                  <a:pt x="3093685" y="1677962"/>
                </a:cubicBezTo>
                <a:cubicBezTo>
                  <a:pt x="3354385" y="1527753"/>
                  <a:pt x="3562411" y="1305725"/>
                  <a:pt x="3808156" y="1134656"/>
                </a:cubicBezTo>
                <a:cubicBezTo>
                  <a:pt x="3917312" y="1059313"/>
                  <a:pt x="4037137" y="996067"/>
                  <a:pt x="4167153" y="966444"/>
                </a:cubicBezTo>
                <a:cubicBezTo>
                  <a:pt x="4247354" y="950252"/>
                  <a:pt x="4331078" y="936536"/>
                  <a:pt x="4411946" y="957586"/>
                </a:cubicBezTo>
                <a:cubicBezTo>
                  <a:pt x="4564250" y="993400"/>
                  <a:pt x="4690647" y="1093698"/>
                  <a:pt x="4804947" y="1195997"/>
                </a:cubicBezTo>
                <a:cubicBezTo>
                  <a:pt x="4882480" y="1264672"/>
                  <a:pt x="4952394" y="1342015"/>
                  <a:pt x="5035642" y="1404213"/>
                </a:cubicBezTo>
                <a:cubicBezTo>
                  <a:pt x="5173755" y="1512036"/>
                  <a:pt x="5341109" y="1593666"/>
                  <a:pt x="5519227" y="1596428"/>
                </a:cubicBezTo>
                <a:cubicBezTo>
                  <a:pt x="5428453" y="1644243"/>
                  <a:pt x="5320916" y="1613478"/>
                  <a:pt x="5231762" y="1576806"/>
                </a:cubicBezTo>
                <a:cubicBezTo>
                  <a:pt x="5057169" y="1500797"/>
                  <a:pt x="4905721" y="1381068"/>
                  <a:pt x="4767514" y="1251909"/>
                </a:cubicBezTo>
                <a:cubicBezTo>
                  <a:pt x="4655595" y="1149896"/>
                  <a:pt x="4510815" y="1080554"/>
                  <a:pt x="4358224" y="1073410"/>
                </a:cubicBezTo>
                <a:cubicBezTo>
                  <a:pt x="4142102" y="1060932"/>
                  <a:pt x="3932647" y="1158087"/>
                  <a:pt x="3773199" y="1298772"/>
                </a:cubicBezTo>
                <a:cubicBezTo>
                  <a:pt x="3674234" y="1390212"/>
                  <a:pt x="3582699" y="1489557"/>
                  <a:pt x="3480400" y="1577473"/>
                </a:cubicBezTo>
                <a:cubicBezTo>
                  <a:pt x="3279899" y="1753209"/>
                  <a:pt x="3049204" y="1910372"/>
                  <a:pt x="2783551" y="1963140"/>
                </a:cubicBezTo>
                <a:cubicBezTo>
                  <a:pt x="2414648" y="2042579"/>
                  <a:pt x="2003359" y="1844459"/>
                  <a:pt x="1842100" y="1501845"/>
                </a:cubicBezTo>
                <a:cubicBezTo>
                  <a:pt x="1761233" y="1336491"/>
                  <a:pt x="1745041" y="1146276"/>
                  <a:pt x="1773806" y="966063"/>
                </a:cubicBezTo>
                <a:cubicBezTo>
                  <a:pt x="1698178" y="992638"/>
                  <a:pt x="1613691" y="1003878"/>
                  <a:pt x="1536538" y="976827"/>
                </a:cubicBezTo>
                <a:cubicBezTo>
                  <a:pt x="1467292" y="953776"/>
                  <a:pt x="1415380" y="893292"/>
                  <a:pt x="1394044" y="824617"/>
                </a:cubicBezTo>
                <a:cubicBezTo>
                  <a:pt x="1363755" y="732987"/>
                  <a:pt x="1371565" y="619830"/>
                  <a:pt x="1439669" y="546487"/>
                </a:cubicBezTo>
                <a:cubicBezTo>
                  <a:pt x="1474150" y="513054"/>
                  <a:pt x="1515012" y="477145"/>
                  <a:pt x="1565399" y="474954"/>
                </a:cubicBezTo>
                <a:cubicBezTo>
                  <a:pt x="1601880" y="480193"/>
                  <a:pt x="1606261" y="528390"/>
                  <a:pt x="1600356" y="557346"/>
                </a:cubicBezTo>
                <a:cubicBezTo>
                  <a:pt x="1582163" y="591636"/>
                  <a:pt x="1538348" y="603732"/>
                  <a:pt x="1522918" y="640213"/>
                </a:cubicBezTo>
                <a:cubicBezTo>
                  <a:pt x="1490247" y="713460"/>
                  <a:pt x="1544063" y="807663"/>
                  <a:pt x="1621978" y="821569"/>
                </a:cubicBezTo>
                <a:cubicBezTo>
                  <a:pt x="1685319" y="831189"/>
                  <a:pt x="1751994" y="806710"/>
                  <a:pt x="1795999" y="760609"/>
                </a:cubicBezTo>
                <a:cubicBezTo>
                  <a:pt x="1851340" y="705459"/>
                  <a:pt x="1873533" y="625068"/>
                  <a:pt x="1876200" y="548868"/>
                </a:cubicBezTo>
                <a:cubicBezTo>
                  <a:pt x="1877629" y="435330"/>
                  <a:pt x="1834766" y="317697"/>
                  <a:pt x="1747993" y="241973"/>
                </a:cubicBezTo>
                <a:cubicBezTo>
                  <a:pt x="1685224" y="187299"/>
                  <a:pt x="1600070" y="166344"/>
                  <a:pt x="1518441" y="165392"/>
                </a:cubicBezTo>
                <a:cubicBezTo>
                  <a:pt x="1399188" y="166154"/>
                  <a:pt x="1278316" y="207111"/>
                  <a:pt x="1189352" y="287693"/>
                </a:cubicBezTo>
                <a:cubicBezTo>
                  <a:pt x="1138965" y="338842"/>
                  <a:pt x="1102579" y="402755"/>
                  <a:pt x="1077433" y="469716"/>
                </a:cubicBezTo>
                <a:cubicBezTo>
                  <a:pt x="1028951" y="598303"/>
                  <a:pt x="1030570" y="740035"/>
                  <a:pt x="1051144" y="874147"/>
                </a:cubicBezTo>
                <a:cubicBezTo>
                  <a:pt x="1053430" y="911009"/>
                  <a:pt x="1082958" y="935774"/>
                  <a:pt x="1101341" y="965111"/>
                </a:cubicBezTo>
                <a:cubicBezTo>
                  <a:pt x="1244692" y="1177614"/>
                  <a:pt x="1334323" y="1421739"/>
                  <a:pt x="1484437" y="1630051"/>
                </a:cubicBezTo>
                <a:cubicBezTo>
                  <a:pt x="1628264" y="1832362"/>
                  <a:pt x="1802762" y="2017909"/>
                  <a:pt x="2017265" y="2145925"/>
                </a:cubicBezTo>
                <a:cubicBezTo>
                  <a:pt x="2201098" y="2256701"/>
                  <a:pt x="2417315" y="2317471"/>
                  <a:pt x="2632485" y="2304802"/>
                </a:cubicBezTo>
                <a:cubicBezTo>
                  <a:pt x="2870800" y="2290515"/>
                  <a:pt x="3097972" y="2193264"/>
                  <a:pt x="3289424" y="2053723"/>
                </a:cubicBezTo>
                <a:cubicBezTo>
                  <a:pt x="3538217" y="1876272"/>
                  <a:pt x="3713096" y="1619002"/>
                  <a:pt x="3946268" y="1423930"/>
                </a:cubicBezTo>
                <a:cubicBezTo>
                  <a:pt x="4056472" y="1331538"/>
                  <a:pt x="4181726" y="1244955"/>
                  <a:pt x="4327554" y="1224858"/>
                </a:cubicBezTo>
                <a:cubicBezTo>
                  <a:pt x="4454141" y="1205427"/>
                  <a:pt x="4581681" y="1260672"/>
                  <a:pt x="4671978" y="1347540"/>
                </a:cubicBezTo>
                <a:cubicBezTo>
                  <a:pt x="4779515" y="1452410"/>
                  <a:pt x="4897625" y="1548327"/>
                  <a:pt x="5032023" y="1616526"/>
                </a:cubicBezTo>
                <a:cubicBezTo>
                  <a:pt x="5158420" y="1681010"/>
                  <a:pt x="5299294" y="1723110"/>
                  <a:pt x="5442265" y="1718348"/>
                </a:cubicBezTo>
                <a:cubicBezTo>
                  <a:pt x="5544087" y="1720729"/>
                  <a:pt x="5643242" y="1691773"/>
                  <a:pt x="5737635" y="1656054"/>
                </a:cubicBezTo>
                <a:lnTo>
                  <a:pt x="5737635" y="1659388"/>
                </a:lnTo>
                <a:cubicBezTo>
                  <a:pt x="5689915" y="1689487"/>
                  <a:pt x="5643337" y="1722348"/>
                  <a:pt x="5590283" y="1742732"/>
                </a:cubicBezTo>
                <a:cubicBezTo>
                  <a:pt x="5453504" y="1797024"/>
                  <a:pt x="5299771" y="1794072"/>
                  <a:pt x="5158324" y="1759972"/>
                </a:cubicBezTo>
                <a:cubicBezTo>
                  <a:pt x="5049739" y="1732921"/>
                  <a:pt x="4947917" y="1683296"/>
                  <a:pt x="4853048" y="1624527"/>
                </a:cubicBezTo>
                <a:cubicBezTo>
                  <a:pt x="4810852" y="1597285"/>
                  <a:pt x="4766180" y="1572330"/>
                  <a:pt x="4731890" y="1534801"/>
                </a:cubicBezTo>
                <a:cubicBezTo>
                  <a:pt x="4639212" y="1442409"/>
                  <a:pt x="4520626" y="1364113"/>
                  <a:pt x="4386228" y="1357350"/>
                </a:cubicBezTo>
                <a:cubicBezTo>
                  <a:pt x="4264308" y="1352874"/>
                  <a:pt x="4151246" y="1413834"/>
                  <a:pt x="4060092" y="1490129"/>
                </a:cubicBezTo>
                <a:cubicBezTo>
                  <a:pt x="3971605" y="1563376"/>
                  <a:pt x="3897405" y="1651673"/>
                  <a:pt x="3824158" y="1739684"/>
                </a:cubicBezTo>
                <a:cubicBezTo>
                  <a:pt x="3650422" y="1942947"/>
                  <a:pt x="3447444" y="2124970"/>
                  <a:pt x="3211033" y="2252224"/>
                </a:cubicBezTo>
                <a:cubicBezTo>
                  <a:pt x="2971765" y="2382145"/>
                  <a:pt x="2694779" y="2450249"/>
                  <a:pt x="2422459" y="2421769"/>
                </a:cubicBezTo>
                <a:cubicBezTo>
                  <a:pt x="2132041" y="2393766"/>
                  <a:pt x="1856293" y="2260130"/>
                  <a:pt x="1645219" y="2060200"/>
                </a:cubicBezTo>
                <a:cubicBezTo>
                  <a:pt x="1528633" y="1952377"/>
                  <a:pt x="1435192" y="1822647"/>
                  <a:pt x="1349182" y="1689963"/>
                </a:cubicBezTo>
                <a:cubicBezTo>
                  <a:pt x="1220118" y="1489653"/>
                  <a:pt x="1119343" y="1273245"/>
                  <a:pt x="999900" y="1067409"/>
                </a:cubicBezTo>
                <a:cubicBezTo>
                  <a:pt x="921414" y="936155"/>
                  <a:pt x="784349" y="840238"/>
                  <a:pt x="632711" y="816235"/>
                </a:cubicBezTo>
                <a:cubicBezTo>
                  <a:pt x="517268" y="797280"/>
                  <a:pt x="395443" y="833380"/>
                  <a:pt x="306480" y="908723"/>
                </a:cubicBezTo>
                <a:cubicBezTo>
                  <a:pt x="232661" y="971588"/>
                  <a:pt x="173130" y="1053693"/>
                  <a:pt x="144841" y="1147038"/>
                </a:cubicBezTo>
                <a:cubicBezTo>
                  <a:pt x="100454" y="1298962"/>
                  <a:pt x="134649" y="1471460"/>
                  <a:pt x="233423" y="1595094"/>
                </a:cubicBezTo>
                <a:cubicBezTo>
                  <a:pt x="280096" y="1653292"/>
                  <a:pt x="347152" y="1699203"/>
                  <a:pt x="422780" y="1706537"/>
                </a:cubicBezTo>
                <a:cubicBezTo>
                  <a:pt x="492979" y="1712442"/>
                  <a:pt x="561083" y="1679772"/>
                  <a:pt x="612232" y="1633671"/>
                </a:cubicBezTo>
                <a:cubicBezTo>
                  <a:pt x="641950" y="1606334"/>
                  <a:pt x="674431" y="1576521"/>
                  <a:pt x="682432" y="1535087"/>
                </a:cubicBezTo>
                <a:cubicBezTo>
                  <a:pt x="692814" y="1479556"/>
                  <a:pt x="683098" y="1417358"/>
                  <a:pt x="646427" y="1372971"/>
                </a:cubicBezTo>
                <a:cubicBezTo>
                  <a:pt x="613090" y="1334395"/>
                  <a:pt x="553844" y="1354302"/>
                  <a:pt x="515935" y="1322679"/>
                </a:cubicBezTo>
                <a:cubicBezTo>
                  <a:pt x="474120" y="1300867"/>
                  <a:pt x="466024" y="1231239"/>
                  <a:pt x="507838" y="1205903"/>
                </a:cubicBezTo>
                <a:cubicBezTo>
                  <a:pt x="560512" y="1176852"/>
                  <a:pt x="625948" y="1191044"/>
                  <a:pt x="675955" y="1219047"/>
                </a:cubicBezTo>
                <a:cubicBezTo>
                  <a:pt x="799875" y="1291056"/>
                  <a:pt x="856739" y="1451934"/>
                  <a:pt x="819496" y="1588046"/>
                </a:cubicBezTo>
                <a:cubicBezTo>
                  <a:pt x="799684" y="1661103"/>
                  <a:pt x="748535" y="1724444"/>
                  <a:pt x="682908" y="1761496"/>
                </a:cubicBezTo>
                <a:cubicBezTo>
                  <a:pt x="664239" y="1772164"/>
                  <a:pt x="646141" y="1783499"/>
                  <a:pt x="628806" y="1796167"/>
                </a:cubicBezTo>
                <a:cubicBezTo>
                  <a:pt x="705196" y="1896561"/>
                  <a:pt x="841690" y="1915992"/>
                  <a:pt x="959419" y="1920564"/>
                </a:cubicBezTo>
                <a:cubicBezTo>
                  <a:pt x="1012949" y="1929708"/>
                  <a:pt x="1072195" y="1876082"/>
                  <a:pt x="1119724" y="1918468"/>
                </a:cubicBezTo>
                <a:cubicBezTo>
                  <a:pt x="1173541" y="1969332"/>
                  <a:pt x="1220023" y="2027720"/>
                  <a:pt x="1275744" y="2076869"/>
                </a:cubicBezTo>
                <a:cubicBezTo>
                  <a:pt x="1372613" y="2165071"/>
                  <a:pt x="1465006" y="2262511"/>
                  <a:pt x="1584925" y="2319852"/>
                </a:cubicBezTo>
                <a:cubicBezTo>
                  <a:pt x="1813049" y="2430532"/>
                  <a:pt x="2069462" y="2452630"/>
                  <a:pt x="2316350" y="2492064"/>
                </a:cubicBezTo>
                <a:lnTo>
                  <a:pt x="2101752" y="2492064"/>
                </a:lnTo>
                <a:cubicBezTo>
                  <a:pt x="1901251" y="2479110"/>
                  <a:pt x="1693606" y="2484539"/>
                  <a:pt x="1503106" y="2411101"/>
                </a:cubicBezTo>
                <a:cubicBezTo>
                  <a:pt x="1407570" y="2375287"/>
                  <a:pt x="1332799" y="2304231"/>
                  <a:pt x="1256027" y="2239842"/>
                </a:cubicBezTo>
                <a:cubicBezTo>
                  <a:pt x="1190305" y="2188312"/>
                  <a:pt x="1147633" y="2112397"/>
                  <a:pt x="1078195" y="2065153"/>
                </a:cubicBezTo>
                <a:cubicBezTo>
                  <a:pt x="1059431" y="2052009"/>
                  <a:pt x="1036285" y="2047056"/>
                  <a:pt x="1013711" y="2048675"/>
                </a:cubicBezTo>
                <a:cubicBezTo>
                  <a:pt x="942940" y="2052675"/>
                  <a:pt x="870836" y="2054009"/>
                  <a:pt x="801780" y="2036197"/>
                </a:cubicBezTo>
                <a:cubicBezTo>
                  <a:pt x="679098" y="2003622"/>
                  <a:pt x="576133" y="1922659"/>
                  <a:pt x="491074" y="1831219"/>
                </a:cubicBezTo>
                <a:cubicBezTo>
                  <a:pt x="370774" y="1852174"/>
                  <a:pt x="245044" y="1802358"/>
                  <a:pt x="164462" y="1712252"/>
                </a:cubicBezTo>
                <a:cubicBezTo>
                  <a:pt x="45495" y="1581569"/>
                  <a:pt x="-1940" y="1399356"/>
                  <a:pt x="61" y="1225715"/>
                </a:cubicBezTo>
                <a:cubicBezTo>
                  <a:pt x="2251" y="1087983"/>
                  <a:pt x="63402" y="954919"/>
                  <a:pt x="159128" y="857097"/>
                </a:cubicBezTo>
                <a:cubicBezTo>
                  <a:pt x="267618" y="742702"/>
                  <a:pt x="419827" y="672789"/>
                  <a:pt x="576799" y="660978"/>
                </a:cubicBezTo>
                <a:cubicBezTo>
                  <a:pt x="687194" y="654691"/>
                  <a:pt x="805780" y="669645"/>
                  <a:pt x="896173" y="738606"/>
                </a:cubicBezTo>
                <a:cubicBezTo>
                  <a:pt x="888838" y="686695"/>
                  <a:pt x="882838" y="633927"/>
                  <a:pt x="888743" y="581444"/>
                </a:cubicBezTo>
                <a:close/>
              </a:path>
            </a:pathLst>
          </a:custGeom>
          <a:solidFill>
            <a:srgbClr val="7C182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latin typeface="汉仪大宋简" pitchFamily="49" charset="-122"/>
              <a:ea typeface="汉仪大宋简" pitchFamily="49" charset="-122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  <p:bldP spid="11" grpId="0" animBg="1"/>
    </p:bldLst>
  </p:timing>
</p:sld>
</file>

<file path=ppt/theme/theme1.xml><?xml version="1.0" encoding="utf-8"?>
<a:theme xmlns:a="http://schemas.openxmlformats.org/drawingml/2006/main" name="第一PPT，www.1ppt.com">
  <a:themeElements>
    <a:clrScheme name="自定义 6">
      <a:dk1>
        <a:srgbClr val="7C1823"/>
      </a:dk1>
      <a:lt1>
        <a:srgbClr val="F9EFDB"/>
      </a:lt1>
      <a:dk2>
        <a:srgbClr val="777777"/>
      </a:dk2>
      <a:lt2>
        <a:srgbClr val="FAF2EC"/>
      </a:lt2>
      <a:accent1>
        <a:srgbClr val="7C1823"/>
      </a:accent1>
      <a:accent2>
        <a:srgbClr val="EBCD90"/>
      </a:accent2>
      <a:accent3>
        <a:srgbClr val="FAF2EC"/>
      </a:accent3>
      <a:accent4>
        <a:srgbClr val="F9EFDB"/>
      </a:accent4>
      <a:accent5>
        <a:srgbClr val="FFFFFF"/>
      </a:accent5>
      <a:accent6>
        <a:srgbClr val="FFC000"/>
      </a:accent6>
      <a:hlink>
        <a:srgbClr val="0563C1"/>
      </a:hlink>
      <a:folHlink>
        <a:srgbClr val="954F72"/>
      </a:folHlink>
    </a:clrScheme>
    <a:fontScheme name="自定义 9">
      <a:majorFont>
        <a:latin typeface="思源宋体 CN Medium"/>
        <a:ea typeface="思源宋体 CN Medium"/>
        <a:cs typeface=""/>
      </a:majorFont>
      <a:minorFont>
        <a:latin typeface="思源宋体 CN Light"/>
        <a:ea typeface="思源宋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1834</Words>
  <Application>Microsoft Office PowerPoint</Application>
  <PresentationFormat>宽屏</PresentationFormat>
  <Paragraphs>182</Paragraphs>
  <Slides>28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37" baseType="lpstr">
      <vt:lpstr>汉仪大宋简</vt:lpstr>
      <vt:lpstr>华文隶书</vt:lpstr>
      <vt:lpstr>微软雅黑</vt:lpstr>
      <vt:lpstr>印品灵秀体（非商用）</vt:lpstr>
      <vt:lpstr>Arial</vt:lpstr>
      <vt:lpstr>Calibri</vt:lpstr>
      <vt:lpstr>Wingdings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婚礼</dc:title>
  <dc:creator>第一PPT</dc:creator>
  <cp:keywords>www.1ppt.com</cp:keywords>
  <dc:description>www.1ppt.com</dc:description>
  <cp:lastModifiedBy>Administrator</cp:lastModifiedBy>
  <cp:revision>91</cp:revision>
  <dcterms:created xsi:type="dcterms:W3CDTF">2022-09-05T14:11:00Z</dcterms:created>
  <dcterms:modified xsi:type="dcterms:W3CDTF">2024-01-16T01:48:58Z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81B3363BD91944FDB36FCB5D8C3E72AF_12</vt:lpwstr>
  </property>
  <property fmtid="{D5CDD505-2E9C-101B-9397-08002B2CF9AE}" pid="3" name="KSOProductBuildVer">
    <vt:lpwstr>2052-12.1.0.15712</vt:lpwstr>
  </property>
</Properties>
</file>